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7" r:id="rId6"/>
    <p:sldId id="261" r:id="rId7"/>
    <p:sldId id="260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4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8CB8C-9DE0-47DC-BF0B-1582C5116324}" v="135" dt="2021-11-02T14:40:11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слав Кряж" userId="75118d9db2bce4cb" providerId="LiveId" clId="{5F88CB8C-9DE0-47DC-BF0B-1582C5116324}"/>
    <pc:docChg chg="undo custSel addSld delSld modSld">
      <pc:chgData name="Владислав Кряж" userId="75118d9db2bce4cb" providerId="LiveId" clId="{5F88CB8C-9DE0-47DC-BF0B-1582C5116324}" dt="2021-11-02T14:52:27.805" v="623" actId="478"/>
      <pc:docMkLst>
        <pc:docMk/>
      </pc:docMkLst>
      <pc:sldChg chg="delSp mod">
        <pc:chgData name="Владислав Кряж" userId="75118d9db2bce4cb" providerId="LiveId" clId="{5F88CB8C-9DE0-47DC-BF0B-1582C5116324}" dt="2021-11-02T14:52:27.805" v="623" actId="478"/>
        <pc:sldMkLst>
          <pc:docMk/>
          <pc:sldMk cId="3792889164" sldId="256"/>
        </pc:sldMkLst>
        <pc:spChg chg="del">
          <ac:chgData name="Владислав Кряж" userId="75118d9db2bce4cb" providerId="LiveId" clId="{5F88CB8C-9DE0-47DC-BF0B-1582C5116324}" dt="2021-11-02T14:52:27.805" v="623" actId="478"/>
          <ac:spMkLst>
            <pc:docMk/>
            <pc:sldMk cId="3792889164" sldId="256"/>
            <ac:spMk id="4" creationId="{2EA38FAA-01BF-4106-90FA-CE32FF382163}"/>
          </ac:spMkLst>
        </pc:spChg>
      </pc:sldChg>
      <pc:sldChg chg="modSp mod">
        <pc:chgData name="Владислав Кряж" userId="75118d9db2bce4cb" providerId="LiveId" clId="{5F88CB8C-9DE0-47DC-BF0B-1582C5116324}" dt="2021-11-02T13:45:44.594" v="20" actId="20577"/>
        <pc:sldMkLst>
          <pc:docMk/>
          <pc:sldMk cId="2646912262" sldId="257"/>
        </pc:sldMkLst>
        <pc:spChg chg="mod">
          <ac:chgData name="Владислав Кряж" userId="75118d9db2bce4cb" providerId="LiveId" clId="{5F88CB8C-9DE0-47DC-BF0B-1582C5116324}" dt="2021-11-02T13:45:44.594" v="20" actId="20577"/>
          <ac:spMkLst>
            <pc:docMk/>
            <pc:sldMk cId="2646912262" sldId="257"/>
            <ac:spMk id="2" creationId="{3507C7F1-2FBD-401E-AF3E-8E337DEB595D}"/>
          </ac:spMkLst>
        </pc:spChg>
      </pc:sldChg>
      <pc:sldChg chg="modSp mod">
        <pc:chgData name="Владислав Кряж" userId="75118d9db2bce4cb" providerId="LiveId" clId="{5F88CB8C-9DE0-47DC-BF0B-1582C5116324}" dt="2021-11-02T14:23:37.966" v="502" actId="1076"/>
        <pc:sldMkLst>
          <pc:docMk/>
          <pc:sldMk cId="132732707" sldId="260"/>
        </pc:sldMkLst>
        <pc:spChg chg="mod">
          <ac:chgData name="Владислав Кряж" userId="75118d9db2bce4cb" providerId="LiveId" clId="{5F88CB8C-9DE0-47DC-BF0B-1582C5116324}" dt="2021-11-02T14:06:16.299" v="264" actId="20577"/>
          <ac:spMkLst>
            <pc:docMk/>
            <pc:sldMk cId="132732707" sldId="260"/>
            <ac:spMk id="2" creationId="{3507C7F1-2FBD-401E-AF3E-8E337DEB595D}"/>
          </ac:spMkLst>
        </pc:spChg>
        <pc:picChg chg="mod">
          <ac:chgData name="Владислав Кряж" userId="75118d9db2bce4cb" providerId="LiveId" clId="{5F88CB8C-9DE0-47DC-BF0B-1582C5116324}" dt="2021-11-02T14:23:33.939" v="501" actId="1076"/>
          <ac:picMkLst>
            <pc:docMk/>
            <pc:sldMk cId="132732707" sldId="260"/>
            <ac:picMk id="6" creationId="{7BDBCE06-EDEF-4929-9825-A8324C0A908C}"/>
          </ac:picMkLst>
        </pc:picChg>
        <pc:picChg chg="mod">
          <ac:chgData name="Владислав Кряж" userId="75118d9db2bce4cb" providerId="LiveId" clId="{5F88CB8C-9DE0-47DC-BF0B-1582C5116324}" dt="2021-11-02T14:23:37.966" v="502" actId="1076"/>
          <ac:picMkLst>
            <pc:docMk/>
            <pc:sldMk cId="132732707" sldId="260"/>
            <ac:picMk id="9" creationId="{97C3A4C5-7F66-4C59-B65B-57E491792D85}"/>
          </ac:picMkLst>
        </pc:picChg>
      </pc:sldChg>
      <pc:sldChg chg="addSp delSp modSp mod">
        <pc:chgData name="Владислав Кряж" userId="75118d9db2bce4cb" providerId="LiveId" clId="{5F88CB8C-9DE0-47DC-BF0B-1582C5116324}" dt="2021-11-02T14:23:24.762" v="499" actId="478"/>
        <pc:sldMkLst>
          <pc:docMk/>
          <pc:sldMk cId="3455565308" sldId="261"/>
        </pc:sldMkLst>
        <pc:spChg chg="mod">
          <ac:chgData name="Владислав Кряж" userId="75118d9db2bce4cb" providerId="LiveId" clId="{5F88CB8C-9DE0-47DC-BF0B-1582C5116324}" dt="2021-11-02T14:05:57.959" v="255" actId="404"/>
          <ac:spMkLst>
            <pc:docMk/>
            <pc:sldMk cId="3455565308" sldId="261"/>
            <ac:spMk id="2" creationId="{3507C7F1-2FBD-401E-AF3E-8E337DEB595D}"/>
          </ac:spMkLst>
        </pc:spChg>
        <pc:picChg chg="add del mod">
          <ac:chgData name="Владислав Кряж" userId="75118d9db2bce4cb" providerId="LiveId" clId="{5F88CB8C-9DE0-47DC-BF0B-1582C5116324}" dt="2021-11-02T14:23:24.762" v="499" actId="478"/>
          <ac:picMkLst>
            <pc:docMk/>
            <pc:sldMk cId="3455565308" sldId="261"/>
            <ac:picMk id="6" creationId="{B1EBCCF4-AC48-41A8-8124-1C9B19003B16}"/>
          </ac:picMkLst>
        </pc:picChg>
        <pc:picChg chg="mod">
          <ac:chgData name="Владислав Кряж" userId="75118d9db2bce4cb" providerId="LiveId" clId="{5F88CB8C-9DE0-47DC-BF0B-1582C5116324}" dt="2021-11-02T14:22:18.695" v="496" actId="1076"/>
          <ac:picMkLst>
            <pc:docMk/>
            <pc:sldMk cId="3455565308" sldId="261"/>
            <ac:picMk id="7" creationId="{2A091FC6-1B23-405A-9A2E-7726E627E5E6}"/>
          </ac:picMkLst>
        </pc:picChg>
      </pc:sldChg>
      <pc:sldChg chg="modSp mod">
        <pc:chgData name="Владислав Кряж" userId="75118d9db2bce4cb" providerId="LiveId" clId="{5F88CB8C-9DE0-47DC-BF0B-1582C5116324}" dt="2021-11-02T14:07:09.495" v="334" actId="404"/>
        <pc:sldMkLst>
          <pc:docMk/>
          <pc:sldMk cId="3719467493" sldId="262"/>
        </pc:sldMkLst>
        <pc:spChg chg="mod">
          <ac:chgData name="Владислав Кряж" userId="75118d9db2bce4cb" providerId="LiveId" clId="{5F88CB8C-9DE0-47DC-BF0B-1582C5116324}" dt="2021-11-02T14:07:09.495" v="334" actId="404"/>
          <ac:spMkLst>
            <pc:docMk/>
            <pc:sldMk cId="3719467493" sldId="262"/>
            <ac:spMk id="2" creationId="{3507C7F1-2FBD-401E-AF3E-8E337DEB595D}"/>
          </ac:spMkLst>
        </pc:spChg>
      </pc:sldChg>
      <pc:sldChg chg="addSp delSp modSp mod">
        <pc:chgData name="Владислав Кряж" userId="75118d9db2bce4cb" providerId="LiveId" clId="{5F88CB8C-9DE0-47DC-BF0B-1582C5116324}" dt="2021-11-02T14:25:20.405" v="505" actId="478"/>
        <pc:sldMkLst>
          <pc:docMk/>
          <pc:sldMk cId="4008355895" sldId="263"/>
        </pc:sldMkLst>
        <pc:spChg chg="mod">
          <ac:chgData name="Владислав Кряж" userId="75118d9db2bce4cb" providerId="LiveId" clId="{5F88CB8C-9DE0-47DC-BF0B-1582C5116324}" dt="2021-11-02T14:06:32.486" v="268" actId="20577"/>
          <ac:spMkLst>
            <pc:docMk/>
            <pc:sldMk cId="4008355895" sldId="263"/>
            <ac:spMk id="2" creationId="{3507C7F1-2FBD-401E-AF3E-8E337DEB595D}"/>
          </ac:spMkLst>
        </pc:spChg>
        <pc:picChg chg="add del mod">
          <ac:chgData name="Владислав Кряж" userId="75118d9db2bce4cb" providerId="LiveId" clId="{5F88CB8C-9DE0-47DC-BF0B-1582C5116324}" dt="2021-11-02T14:25:20.405" v="505" actId="478"/>
          <ac:picMkLst>
            <pc:docMk/>
            <pc:sldMk cId="4008355895" sldId="263"/>
            <ac:picMk id="1026" creationId="{65B108F2-0407-40B3-9A4D-D2932D76B994}"/>
          </ac:picMkLst>
        </pc:picChg>
      </pc:sldChg>
      <pc:sldChg chg="modSp mod">
        <pc:chgData name="Владислав Кряж" userId="75118d9db2bce4cb" providerId="LiveId" clId="{5F88CB8C-9DE0-47DC-BF0B-1582C5116324}" dt="2021-11-02T14:07:39.471" v="364" actId="404"/>
        <pc:sldMkLst>
          <pc:docMk/>
          <pc:sldMk cId="3026237939" sldId="264"/>
        </pc:sldMkLst>
        <pc:spChg chg="mod">
          <ac:chgData name="Владислав Кряж" userId="75118d9db2bce4cb" providerId="LiveId" clId="{5F88CB8C-9DE0-47DC-BF0B-1582C5116324}" dt="2021-11-02T14:07:39.471" v="364" actId="404"/>
          <ac:spMkLst>
            <pc:docMk/>
            <pc:sldMk cId="3026237939" sldId="264"/>
            <ac:spMk id="2" creationId="{3507C7F1-2FBD-401E-AF3E-8E337DEB595D}"/>
          </ac:spMkLst>
        </pc:spChg>
      </pc:sldChg>
      <pc:sldChg chg="modSp mod">
        <pc:chgData name="Владислав Кряж" userId="75118d9db2bce4cb" providerId="LiveId" clId="{5F88CB8C-9DE0-47DC-BF0B-1582C5116324}" dt="2021-11-02T14:09:23.556" v="439" actId="404"/>
        <pc:sldMkLst>
          <pc:docMk/>
          <pc:sldMk cId="2003825879" sldId="265"/>
        </pc:sldMkLst>
        <pc:spChg chg="mod">
          <ac:chgData name="Владислав Кряж" userId="75118d9db2bce4cb" providerId="LiveId" clId="{5F88CB8C-9DE0-47DC-BF0B-1582C5116324}" dt="2021-11-02T14:09:23.556" v="439" actId="404"/>
          <ac:spMkLst>
            <pc:docMk/>
            <pc:sldMk cId="2003825879" sldId="265"/>
            <ac:spMk id="2" creationId="{3507C7F1-2FBD-401E-AF3E-8E337DEB595D}"/>
          </ac:spMkLst>
        </pc:spChg>
        <pc:picChg chg="mod">
          <ac:chgData name="Владислав Кряж" userId="75118d9db2bce4cb" providerId="LiveId" clId="{5F88CB8C-9DE0-47DC-BF0B-1582C5116324}" dt="2021-11-02T14:08:01.392" v="367" actId="1076"/>
          <ac:picMkLst>
            <pc:docMk/>
            <pc:sldMk cId="2003825879" sldId="265"/>
            <ac:picMk id="8" creationId="{B8149E80-CFA0-459F-BD55-4C03442E4858}"/>
          </ac:picMkLst>
        </pc:picChg>
        <pc:picChg chg="mod">
          <ac:chgData name="Владислав Кряж" userId="75118d9db2bce4cb" providerId="LiveId" clId="{5F88CB8C-9DE0-47DC-BF0B-1582C5116324}" dt="2021-11-02T14:07:58.782" v="366" actId="1076"/>
          <ac:picMkLst>
            <pc:docMk/>
            <pc:sldMk cId="2003825879" sldId="265"/>
            <ac:picMk id="13" creationId="{1FB0463B-5B21-4357-872F-CA97F10636AD}"/>
          </ac:picMkLst>
        </pc:picChg>
      </pc:sldChg>
      <pc:sldChg chg="modSp mod">
        <pc:chgData name="Владислав Кряж" userId="75118d9db2bce4cb" providerId="LiveId" clId="{5F88CB8C-9DE0-47DC-BF0B-1582C5116324}" dt="2021-11-02T14:09:26.634" v="440" actId="404"/>
        <pc:sldMkLst>
          <pc:docMk/>
          <pc:sldMk cId="3170244501" sldId="266"/>
        </pc:sldMkLst>
        <pc:spChg chg="mod">
          <ac:chgData name="Владислав Кряж" userId="75118d9db2bce4cb" providerId="LiveId" clId="{5F88CB8C-9DE0-47DC-BF0B-1582C5116324}" dt="2021-11-02T14:09:26.634" v="440" actId="404"/>
          <ac:spMkLst>
            <pc:docMk/>
            <pc:sldMk cId="3170244501" sldId="266"/>
            <ac:spMk id="2" creationId="{3507C7F1-2FBD-401E-AF3E-8E337DEB595D}"/>
          </ac:spMkLst>
        </pc:spChg>
      </pc:sldChg>
      <pc:sldChg chg="modSp mod">
        <pc:chgData name="Владислав Кряж" userId="75118d9db2bce4cb" providerId="LiveId" clId="{5F88CB8C-9DE0-47DC-BF0B-1582C5116324}" dt="2021-11-02T14:09:29.422" v="441" actId="404"/>
        <pc:sldMkLst>
          <pc:docMk/>
          <pc:sldMk cId="3654180458" sldId="267"/>
        </pc:sldMkLst>
        <pc:spChg chg="mod">
          <ac:chgData name="Владислав Кряж" userId="75118d9db2bce4cb" providerId="LiveId" clId="{5F88CB8C-9DE0-47DC-BF0B-1582C5116324}" dt="2021-11-02T14:09:29.422" v="441" actId="404"/>
          <ac:spMkLst>
            <pc:docMk/>
            <pc:sldMk cId="3654180458" sldId="267"/>
            <ac:spMk id="2" creationId="{3507C7F1-2FBD-401E-AF3E-8E337DEB595D}"/>
          </ac:spMkLst>
        </pc:spChg>
      </pc:sldChg>
      <pc:sldChg chg="modSp mod">
        <pc:chgData name="Владислав Кряж" userId="75118d9db2bce4cb" providerId="LiveId" clId="{5F88CB8C-9DE0-47DC-BF0B-1582C5116324}" dt="2021-11-02T14:09:50.501" v="452" actId="20577"/>
        <pc:sldMkLst>
          <pc:docMk/>
          <pc:sldMk cId="1761107751" sldId="268"/>
        </pc:sldMkLst>
        <pc:spChg chg="mod">
          <ac:chgData name="Владислав Кряж" userId="75118d9db2bce4cb" providerId="LiveId" clId="{5F88CB8C-9DE0-47DC-BF0B-1582C5116324}" dt="2021-11-02T14:09:50.501" v="452" actId="20577"/>
          <ac:spMkLst>
            <pc:docMk/>
            <pc:sldMk cId="1761107751" sldId="268"/>
            <ac:spMk id="2" creationId="{3507C7F1-2FBD-401E-AF3E-8E337DEB595D}"/>
          </ac:spMkLst>
        </pc:spChg>
        <pc:picChg chg="mod">
          <ac:chgData name="Владислав Кряж" userId="75118d9db2bce4cb" providerId="LiveId" clId="{5F88CB8C-9DE0-47DC-BF0B-1582C5116324}" dt="2021-11-02T14:09:10.411" v="436" actId="1076"/>
          <ac:picMkLst>
            <pc:docMk/>
            <pc:sldMk cId="1761107751" sldId="268"/>
            <ac:picMk id="10" creationId="{7C88D6BA-B8B7-4773-9D14-52BAC1228E5B}"/>
          </ac:picMkLst>
        </pc:picChg>
        <pc:picChg chg="mod">
          <ac:chgData name="Владислав Кряж" userId="75118d9db2bce4cb" providerId="LiveId" clId="{5F88CB8C-9DE0-47DC-BF0B-1582C5116324}" dt="2021-11-02T14:09:13.130" v="437" actId="14100"/>
          <ac:picMkLst>
            <pc:docMk/>
            <pc:sldMk cId="1761107751" sldId="268"/>
            <ac:picMk id="11" creationId="{359011BF-DD19-4643-85B0-A2531D921C2C}"/>
          </ac:picMkLst>
        </pc:picChg>
        <pc:picChg chg="mod">
          <ac:chgData name="Владислав Кряж" userId="75118d9db2bce4cb" providerId="LiveId" clId="{5F88CB8C-9DE0-47DC-BF0B-1582C5116324}" dt="2021-11-02T14:09:15.846" v="438" actId="1076"/>
          <ac:picMkLst>
            <pc:docMk/>
            <pc:sldMk cId="1761107751" sldId="268"/>
            <ac:picMk id="13" creationId="{7E5ABDC9-B867-4C99-8A37-6BB5D7359F5A}"/>
          </ac:picMkLst>
        </pc:picChg>
      </pc:sldChg>
      <pc:sldChg chg="modSp mod">
        <pc:chgData name="Владислав Кряж" userId="75118d9db2bce4cb" providerId="LiveId" clId="{5F88CB8C-9DE0-47DC-BF0B-1582C5116324}" dt="2021-11-02T14:11:20.040" v="491" actId="404"/>
        <pc:sldMkLst>
          <pc:docMk/>
          <pc:sldMk cId="2992384764" sldId="269"/>
        </pc:sldMkLst>
        <pc:spChg chg="mod">
          <ac:chgData name="Владислав Кряж" userId="75118d9db2bce4cb" providerId="LiveId" clId="{5F88CB8C-9DE0-47DC-BF0B-1582C5116324}" dt="2021-11-02T14:11:20.040" v="491" actId="404"/>
          <ac:spMkLst>
            <pc:docMk/>
            <pc:sldMk cId="2992384764" sldId="269"/>
            <ac:spMk id="2" creationId="{3507C7F1-2FBD-401E-AF3E-8E337DEB595D}"/>
          </ac:spMkLst>
        </pc:spChg>
      </pc:sldChg>
      <pc:sldChg chg="addSp delSp modSp add mod">
        <pc:chgData name="Владислав Кряж" userId="75118d9db2bce4cb" providerId="LiveId" clId="{5F88CB8C-9DE0-47DC-BF0B-1582C5116324}" dt="2021-11-02T14:02:22.499" v="178" actId="20577"/>
        <pc:sldMkLst>
          <pc:docMk/>
          <pc:sldMk cId="1242936690" sldId="271"/>
        </pc:sldMkLst>
        <pc:spChg chg="mod">
          <ac:chgData name="Владислав Кряж" userId="75118d9db2bce4cb" providerId="LiveId" clId="{5F88CB8C-9DE0-47DC-BF0B-1582C5116324}" dt="2021-11-02T14:02:22.499" v="178" actId="20577"/>
          <ac:spMkLst>
            <pc:docMk/>
            <pc:sldMk cId="1242936690" sldId="271"/>
            <ac:spMk id="2" creationId="{3507C7F1-2FBD-401E-AF3E-8E337DEB595D}"/>
          </ac:spMkLst>
        </pc:spChg>
        <pc:graphicFrameChg chg="del mod">
          <ac:chgData name="Владислав Кряж" userId="75118d9db2bce4cb" providerId="LiveId" clId="{5F88CB8C-9DE0-47DC-BF0B-1582C5116324}" dt="2021-11-02T13:47:52.895" v="37" actId="478"/>
          <ac:graphicFrameMkLst>
            <pc:docMk/>
            <pc:sldMk cId="1242936690" sldId="271"/>
            <ac:graphicFrameMk id="4" creationId="{67DC417C-09B5-4946-B990-808406E38361}"/>
          </ac:graphicFrameMkLst>
        </pc:graphicFrameChg>
        <pc:graphicFrameChg chg="del">
          <ac:chgData name="Владислав Кряж" userId="75118d9db2bce4cb" providerId="LiveId" clId="{5F88CB8C-9DE0-47DC-BF0B-1582C5116324}" dt="2021-11-02T13:47:52.278" v="36" actId="478"/>
          <ac:graphicFrameMkLst>
            <pc:docMk/>
            <pc:sldMk cId="1242936690" sldId="271"/>
            <ac:graphicFrameMk id="5" creationId="{2CCEF0E1-22B2-46A4-8ED8-77E1F99D4070}"/>
          </ac:graphicFrameMkLst>
        </pc:graphicFrameChg>
        <pc:picChg chg="add mod">
          <ac:chgData name="Владислав Кряж" userId="75118d9db2bce4cb" providerId="LiveId" clId="{5F88CB8C-9DE0-47DC-BF0B-1582C5116324}" dt="2021-11-02T13:48:53.102" v="45" actId="1076"/>
          <ac:picMkLst>
            <pc:docMk/>
            <pc:sldMk cId="1242936690" sldId="271"/>
            <ac:picMk id="7" creationId="{780C934B-8FAB-4A42-8817-AE445EB74CA5}"/>
          </ac:picMkLst>
        </pc:picChg>
        <pc:picChg chg="add del mod">
          <ac:chgData name="Владислав Кряж" userId="75118d9db2bce4cb" providerId="LiveId" clId="{5F88CB8C-9DE0-47DC-BF0B-1582C5116324}" dt="2021-11-02T13:50:31.062" v="52" actId="478"/>
          <ac:picMkLst>
            <pc:docMk/>
            <pc:sldMk cId="1242936690" sldId="271"/>
            <ac:picMk id="9" creationId="{EE2B50B9-C364-4F39-B56A-ACD257482B4F}"/>
          </ac:picMkLst>
        </pc:picChg>
        <pc:picChg chg="add mod">
          <ac:chgData name="Владислав Кряж" userId="75118d9db2bce4cb" providerId="LiveId" clId="{5F88CB8C-9DE0-47DC-BF0B-1582C5116324}" dt="2021-11-02T13:49:37.345" v="50" actId="1076"/>
          <ac:picMkLst>
            <pc:docMk/>
            <pc:sldMk cId="1242936690" sldId="271"/>
            <ac:picMk id="11" creationId="{C3C8F06B-12B5-4B60-959E-A516F1358976}"/>
          </ac:picMkLst>
        </pc:picChg>
        <pc:picChg chg="add mod">
          <ac:chgData name="Владислав Кряж" userId="75118d9db2bce4cb" providerId="LiveId" clId="{5F88CB8C-9DE0-47DC-BF0B-1582C5116324}" dt="2021-11-02T13:50:39.119" v="56" actId="1076"/>
          <ac:picMkLst>
            <pc:docMk/>
            <pc:sldMk cId="1242936690" sldId="271"/>
            <ac:picMk id="13" creationId="{D06BDF60-B548-4C0D-941A-7F6D9A498BDC}"/>
          </ac:picMkLst>
        </pc:picChg>
      </pc:sldChg>
      <pc:sldChg chg="addSp delSp modSp add mod">
        <pc:chgData name="Владислав Кряж" userId="75118d9db2bce4cb" providerId="LiveId" clId="{5F88CB8C-9DE0-47DC-BF0B-1582C5116324}" dt="2021-11-02T14:19:42.216" v="494"/>
        <pc:sldMkLst>
          <pc:docMk/>
          <pc:sldMk cId="3510570453" sldId="272"/>
        </pc:sldMkLst>
        <pc:spChg chg="mod">
          <ac:chgData name="Владислав Кряж" userId="75118d9db2bce4cb" providerId="LiveId" clId="{5F88CB8C-9DE0-47DC-BF0B-1582C5116324}" dt="2021-11-02T14:02:28.673" v="184" actId="20577"/>
          <ac:spMkLst>
            <pc:docMk/>
            <pc:sldMk cId="3510570453" sldId="272"/>
            <ac:spMk id="2" creationId="{3507C7F1-2FBD-401E-AF3E-8E337DEB595D}"/>
          </ac:spMkLst>
        </pc:spChg>
        <pc:graphicFrameChg chg="mod">
          <ac:chgData name="Владислав Кряж" userId="75118d9db2bce4cb" providerId="LiveId" clId="{5F88CB8C-9DE0-47DC-BF0B-1582C5116324}" dt="2021-11-02T14:19:42.216" v="494"/>
          <ac:graphicFrameMkLst>
            <pc:docMk/>
            <pc:sldMk cId="3510570453" sldId="272"/>
            <ac:graphicFrameMk id="4" creationId="{67DC417C-09B5-4946-B990-808406E38361}"/>
          </ac:graphicFrameMkLst>
        </pc:graphicFrameChg>
        <pc:graphicFrameChg chg="del">
          <ac:chgData name="Владислав Кряж" userId="75118d9db2bce4cb" providerId="LiveId" clId="{5F88CB8C-9DE0-47DC-BF0B-1582C5116324}" dt="2021-11-02T13:56:32.083" v="91" actId="478"/>
          <ac:graphicFrameMkLst>
            <pc:docMk/>
            <pc:sldMk cId="3510570453" sldId="272"/>
            <ac:graphicFrameMk id="5" creationId="{2CCEF0E1-22B2-46A4-8ED8-77E1F99D4070}"/>
          </ac:graphicFrameMkLst>
        </pc:graphicFrameChg>
        <pc:picChg chg="add mod">
          <ac:chgData name="Владислав Кряж" userId="75118d9db2bce4cb" providerId="LiveId" clId="{5F88CB8C-9DE0-47DC-BF0B-1582C5116324}" dt="2021-11-02T13:57:03.632" v="113" actId="1076"/>
          <ac:picMkLst>
            <pc:docMk/>
            <pc:sldMk cId="3510570453" sldId="272"/>
            <ac:picMk id="7" creationId="{A49258D0-1EED-46F5-BEE3-7F968A87DE32}"/>
          </ac:picMkLst>
        </pc:picChg>
      </pc:sldChg>
      <pc:sldChg chg="addSp delSp modSp add mod">
        <pc:chgData name="Владислав Кряж" userId="75118d9db2bce4cb" providerId="LiveId" clId="{5F88CB8C-9DE0-47DC-BF0B-1582C5116324}" dt="2021-11-02T14:02:44.624" v="191" actId="1076"/>
        <pc:sldMkLst>
          <pc:docMk/>
          <pc:sldMk cId="1213099603" sldId="273"/>
        </pc:sldMkLst>
        <pc:spChg chg="mod">
          <ac:chgData name="Владислав Кряж" userId="75118d9db2bce4cb" providerId="LiveId" clId="{5F88CB8C-9DE0-47DC-BF0B-1582C5116324}" dt="2021-11-02T14:02:34.759" v="190" actId="20577"/>
          <ac:spMkLst>
            <pc:docMk/>
            <pc:sldMk cId="1213099603" sldId="273"/>
            <ac:spMk id="2" creationId="{3507C7F1-2FBD-401E-AF3E-8E337DEB595D}"/>
          </ac:spMkLst>
        </pc:spChg>
        <pc:graphicFrameChg chg="mod">
          <ac:chgData name="Владислав Кряж" userId="75118d9db2bce4cb" providerId="LiveId" clId="{5F88CB8C-9DE0-47DC-BF0B-1582C5116324}" dt="2021-11-02T14:02:44.624" v="191" actId="1076"/>
          <ac:graphicFrameMkLst>
            <pc:docMk/>
            <pc:sldMk cId="1213099603" sldId="273"/>
            <ac:graphicFrameMk id="4" creationId="{67DC417C-09B5-4946-B990-808406E38361}"/>
          </ac:graphicFrameMkLst>
        </pc:graphicFrameChg>
        <pc:graphicFrameChg chg="del">
          <ac:chgData name="Владислав Кряж" userId="75118d9db2bce4cb" providerId="LiveId" clId="{5F88CB8C-9DE0-47DC-BF0B-1582C5116324}" dt="2021-11-02T13:59:06.937" v="118" actId="478"/>
          <ac:graphicFrameMkLst>
            <pc:docMk/>
            <pc:sldMk cId="1213099603" sldId="273"/>
            <ac:graphicFrameMk id="5" creationId="{2CCEF0E1-22B2-46A4-8ED8-77E1F99D4070}"/>
          </ac:graphicFrameMkLst>
        </pc:graphicFrameChg>
        <pc:picChg chg="add mod">
          <ac:chgData name="Владислав Кряж" userId="75118d9db2bce4cb" providerId="LiveId" clId="{5F88CB8C-9DE0-47DC-BF0B-1582C5116324}" dt="2021-11-02T14:01:44.880" v="144" actId="1076"/>
          <ac:picMkLst>
            <pc:docMk/>
            <pc:sldMk cId="1213099603" sldId="273"/>
            <ac:picMk id="7" creationId="{6CB8916D-5A33-4938-BA88-B29906009BF8}"/>
          </ac:picMkLst>
        </pc:picChg>
      </pc:sldChg>
      <pc:sldChg chg="modSp add del">
        <pc:chgData name="Владислав Кряж" userId="75118d9db2bce4cb" providerId="LiveId" clId="{5F88CB8C-9DE0-47DC-BF0B-1582C5116324}" dt="2021-11-02T13:59:02.729" v="116" actId="47"/>
        <pc:sldMkLst>
          <pc:docMk/>
          <pc:sldMk cId="2069411755" sldId="273"/>
        </pc:sldMkLst>
        <pc:graphicFrameChg chg="mod">
          <ac:chgData name="Владислав Кряж" userId="75118d9db2bce4cb" providerId="LiveId" clId="{5F88CB8C-9DE0-47DC-BF0B-1582C5116324}" dt="2021-11-02T13:58:59.488" v="115"/>
          <ac:graphicFrameMkLst>
            <pc:docMk/>
            <pc:sldMk cId="2069411755" sldId="273"/>
            <ac:graphicFrameMk id="4" creationId="{67DC417C-09B5-4946-B990-808406E38361}"/>
          </ac:graphicFrameMkLst>
        </pc:graphicFrameChg>
      </pc:sldChg>
      <pc:sldChg chg="addSp delSp modSp add mod">
        <pc:chgData name="Владислав Кряж" userId="75118d9db2bce4cb" providerId="LiveId" clId="{5F88CB8C-9DE0-47DC-BF0B-1582C5116324}" dt="2021-11-02T14:29:40.487" v="622" actId="404"/>
        <pc:sldMkLst>
          <pc:docMk/>
          <pc:sldMk cId="1380337242" sldId="274"/>
        </pc:sldMkLst>
        <pc:spChg chg="mod">
          <ac:chgData name="Владислав Кряж" userId="75118d9db2bce4cb" providerId="LiveId" clId="{5F88CB8C-9DE0-47DC-BF0B-1582C5116324}" dt="2021-11-02T14:29:40.487" v="622" actId="404"/>
          <ac:spMkLst>
            <pc:docMk/>
            <pc:sldMk cId="1380337242" sldId="274"/>
            <ac:spMk id="2" creationId="{3507C7F1-2FBD-401E-AF3E-8E337DEB595D}"/>
          </ac:spMkLst>
        </pc:spChg>
        <pc:graphicFrameChg chg="del">
          <ac:chgData name="Владислав Кряж" userId="75118d9db2bce4cb" providerId="LiveId" clId="{5F88CB8C-9DE0-47DC-BF0B-1582C5116324}" dt="2021-11-02T14:25:41.051" v="507" actId="478"/>
          <ac:graphicFrameMkLst>
            <pc:docMk/>
            <pc:sldMk cId="1380337242" sldId="274"/>
            <ac:graphicFrameMk id="4" creationId="{67DC417C-09B5-4946-B990-808406E38361}"/>
          </ac:graphicFrameMkLst>
        </pc:graphicFrameChg>
        <pc:graphicFrameChg chg="del">
          <ac:chgData name="Владислав Кряж" userId="75118d9db2bce4cb" providerId="LiveId" clId="{5F88CB8C-9DE0-47DC-BF0B-1582C5116324}" dt="2021-11-02T14:25:41.430" v="508" actId="478"/>
          <ac:graphicFrameMkLst>
            <pc:docMk/>
            <pc:sldMk cId="1380337242" sldId="274"/>
            <ac:graphicFrameMk id="5" creationId="{2CCEF0E1-22B2-46A4-8ED8-77E1F99D4070}"/>
          </ac:graphicFrameMkLst>
        </pc:graphicFrameChg>
        <pc:picChg chg="add mod">
          <ac:chgData name="Владислав Кряж" userId="75118d9db2bce4cb" providerId="LiveId" clId="{5F88CB8C-9DE0-47DC-BF0B-1582C5116324}" dt="2021-11-02T14:25:50.184" v="510" actId="1076"/>
          <ac:picMkLst>
            <pc:docMk/>
            <pc:sldMk cId="1380337242" sldId="274"/>
            <ac:picMk id="2050" creationId="{3FB5E117-3A52-4EA1-92BC-0AEBF0234AE9}"/>
          </ac:picMkLst>
        </pc:picChg>
        <pc:picChg chg="add del mod">
          <ac:chgData name="Владислав Кряж" userId="75118d9db2bce4cb" providerId="LiveId" clId="{5F88CB8C-9DE0-47DC-BF0B-1582C5116324}" dt="2021-11-02T14:28:02.899" v="541" actId="478"/>
          <ac:picMkLst>
            <pc:docMk/>
            <pc:sldMk cId="1380337242" sldId="274"/>
            <ac:picMk id="2052" creationId="{D1CAFF64-6653-4938-BA7A-929C5BB626BE}"/>
          </ac:picMkLst>
        </pc:picChg>
        <pc:picChg chg="add mod">
          <ac:chgData name="Владислав Кряж" userId="75118d9db2bce4cb" providerId="LiveId" clId="{5F88CB8C-9DE0-47DC-BF0B-1582C5116324}" dt="2021-11-02T14:28:31.021" v="550" actId="1076"/>
          <ac:picMkLst>
            <pc:docMk/>
            <pc:sldMk cId="1380337242" sldId="274"/>
            <ac:picMk id="2054" creationId="{4C1BBA74-0DEF-4787-8C4A-31A54C5CBDB3}"/>
          </ac:picMkLst>
        </pc:picChg>
        <pc:picChg chg="add mod">
          <ac:chgData name="Владислав Кряж" userId="75118d9db2bce4cb" providerId="LiveId" clId="{5F88CB8C-9DE0-47DC-BF0B-1582C5116324}" dt="2021-11-02T14:28:25.133" v="549" actId="14100"/>
          <ac:picMkLst>
            <pc:docMk/>
            <pc:sldMk cId="1380337242" sldId="274"/>
            <ac:picMk id="2056" creationId="{DEF319C0-57C3-4926-8608-3C9056907F45}"/>
          </ac:picMkLst>
        </pc:picChg>
        <pc:picChg chg="add mod">
          <ac:chgData name="Владислав Кряж" userId="75118d9db2bce4cb" providerId="LiveId" clId="{5F88CB8C-9DE0-47DC-BF0B-1582C5116324}" dt="2021-11-02T14:28:25.133" v="549" actId="14100"/>
          <ac:picMkLst>
            <pc:docMk/>
            <pc:sldMk cId="1380337242" sldId="274"/>
            <ac:picMk id="2058" creationId="{F5A18DDC-5455-4336-BC52-7FC8246112F4}"/>
          </ac:picMkLst>
        </pc:picChg>
      </pc:sldChg>
      <pc:sldChg chg="addSp delSp modSp add mod">
        <pc:chgData name="Владислав Кряж" userId="75118d9db2bce4cb" providerId="LiveId" clId="{5F88CB8C-9DE0-47DC-BF0B-1582C5116324}" dt="2021-11-02T14:29:34.144" v="620" actId="404"/>
        <pc:sldMkLst>
          <pc:docMk/>
          <pc:sldMk cId="1265828982" sldId="275"/>
        </pc:sldMkLst>
        <pc:spChg chg="mod">
          <ac:chgData name="Владислав Кряж" userId="75118d9db2bce4cb" providerId="LiveId" clId="{5F88CB8C-9DE0-47DC-BF0B-1582C5116324}" dt="2021-11-02T14:29:34.144" v="620" actId="404"/>
          <ac:spMkLst>
            <pc:docMk/>
            <pc:sldMk cId="1265828982" sldId="275"/>
            <ac:spMk id="2" creationId="{3507C7F1-2FBD-401E-AF3E-8E337DEB595D}"/>
          </ac:spMkLst>
        </pc:spChg>
        <pc:picChg chg="del">
          <ac:chgData name="Владислав Кряж" userId="75118d9db2bce4cb" providerId="LiveId" clId="{5F88CB8C-9DE0-47DC-BF0B-1582C5116324}" dt="2021-11-02T14:26:28.303" v="514" actId="478"/>
          <ac:picMkLst>
            <pc:docMk/>
            <pc:sldMk cId="1265828982" sldId="275"/>
            <ac:picMk id="2050" creationId="{3FB5E117-3A52-4EA1-92BC-0AEBF0234AE9}"/>
          </ac:picMkLst>
        </pc:picChg>
        <pc:picChg chg="del">
          <ac:chgData name="Владислав Кряж" userId="75118d9db2bce4cb" providerId="LiveId" clId="{5F88CB8C-9DE0-47DC-BF0B-1582C5116324}" dt="2021-11-02T14:26:28.668" v="515" actId="478"/>
          <ac:picMkLst>
            <pc:docMk/>
            <pc:sldMk cId="1265828982" sldId="275"/>
            <ac:picMk id="2052" creationId="{D1CAFF64-6653-4938-BA7A-929C5BB626BE}"/>
          </ac:picMkLst>
        </pc:picChg>
        <pc:picChg chg="add mod">
          <ac:chgData name="Владислав Кряж" userId="75118d9db2bce4cb" providerId="LiveId" clId="{5F88CB8C-9DE0-47DC-BF0B-1582C5116324}" dt="2021-11-02T14:26:48.847" v="522" actId="1076"/>
          <ac:picMkLst>
            <pc:docMk/>
            <pc:sldMk cId="1265828982" sldId="275"/>
            <ac:picMk id="3074" creationId="{24885534-52C1-40F8-91DB-5A1E61055211}"/>
          </ac:picMkLst>
        </pc:picChg>
        <pc:picChg chg="add mod">
          <ac:chgData name="Владислав Кряж" userId="75118d9db2bce4cb" providerId="LiveId" clId="{5F88CB8C-9DE0-47DC-BF0B-1582C5116324}" dt="2021-11-02T14:27:03.984" v="526" actId="1076"/>
          <ac:picMkLst>
            <pc:docMk/>
            <pc:sldMk cId="1265828982" sldId="275"/>
            <ac:picMk id="3076" creationId="{EAFB0AC2-089A-4E28-9F3E-D5F8DFECAEAF}"/>
          </ac:picMkLst>
        </pc:picChg>
        <pc:picChg chg="add mod">
          <ac:chgData name="Владислав Кряж" userId="75118d9db2bce4cb" providerId="LiveId" clId="{5F88CB8C-9DE0-47DC-BF0B-1582C5116324}" dt="2021-11-02T14:27:19.597" v="532" actId="14100"/>
          <ac:picMkLst>
            <pc:docMk/>
            <pc:sldMk cId="1265828982" sldId="275"/>
            <ac:picMk id="3078" creationId="{5C7F59E5-1DC5-4EE2-B7D2-7FCD176B6F1A}"/>
          </ac:picMkLst>
        </pc:picChg>
        <pc:picChg chg="add mod">
          <ac:chgData name="Владислав Кряж" userId="75118d9db2bce4cb" providerId="LiveId" clId="{5F88CB8C-9DE0-47DC-BF0B-1582C5116324}" dt="2021-11-02T14:27:19.597" v="532" actId="14100"/>
          <ac:picMkLst>
            <pc:docMk/>
            <pc:sldMk cId="1265828982" sldId="275"/>
            <ac:picMk id="3080" creationId="{2EC848F5-7A87-4F3D-BF01-9957BC0FA4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B731-9B4F-46FB-8C85-EEB96372CC26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4402F-596C-441A-96EB-E16DD457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8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21B76-BAD7-42B4-8E65-D3347564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BB70F-4B8E-4962-A799-648C567FC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DCD7C-E560-4084-9722-F202343B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3D20-3D7A-44D8-9412-491185C52279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D89F0-B2BA-491A-8078-0CFED02D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273D8-B152-4163-95F2-F52AE564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4E36-C726-4D60-B283-5EACF408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2FCA-3C5D-4C18-88FE-B5A620D3D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A8812-2E3A-4150-9E7E-321E4BA0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D6D9-E6BA-4BB7-A015-999DF6A59E16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5848C-51AE-4764-89C3-BC143F45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326E2-6443-477B-8B14-A1850A13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F08371-F589-4BF9-9753-FAF10E924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A1677-69D5-4D00-AE59-9F6408BD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FB44B-133C-4FC6-AB96-E2BD9828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C4A9-E4E6-4E5B-B14E-E61B9ED1BDAF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1ABB8-051D-4AE7-94FC-38D4C262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71FF3-3095-46DB-93F8-910876E7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1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CE80B-2EDC-4DEC-B3BE-2CFEED40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70474-B6F7-4640-9FEE-578A0B32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9666F-B9ED-4C17-BA06-E3BA8C26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F71-0584-4B49-A3B0-AC99B2B29ABD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62701-D5ED-4011-98A7-7060451E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6A119-DCB0-43CD-90BD-EA23C4E8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FC7F4-7455-4E85-A337-34FA1D36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DF0C4-690A-4985-B0EC-7C117552B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85ABB-C1B5-4B87-9E41-9DE3EC55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F79E-5C7E-46D3-9851-F08661B41CE2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6D1B0-A97E-4287-880F-016DA457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B8ED0-00AC-4230-9EA0-F27D206C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5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4177-594D-42C5-8560-ADB16459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BEECA-97A4-4CE6-9EE1-7559279B4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5DEFF-C9B4-4B1B-9D36-F6168FB2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B3042-659D-4B00-A6D0-70EF787A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54F7-EA49-4144-9B9B-ABFD8D659E95}" type="datetime1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44D69-286E-44DC-AD45-BC4577F9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6627F-AD40-4431-A3A4-EE6E2FAF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2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B6899-7DB2-49AF-9FA8-6C6CCFD6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F8B07-1D37-4E6E-BDA6-4650B387F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50965B-F504-477E-984C-46137A84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C1B082-9AFD-4C44-9E3E-AB69D573F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8815CC-E924-484D-B5A8-D3AF6BBD9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68C9BD-FA9F-4BAA-8655-81BFE007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019E-39E6-4A2E-B36F-91BC8523ABBE}" type="datetime1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439AE0-47F7-4A15-BAE4-5A6215A1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63505-F998-40A4-AF5F-20564BE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CDA87-E765-41E8-BA38-CB69E3C1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1E7800-79A3-4767-8FE0-FC6EC0B9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B4A-C512-49F0-8D37-8FF195804EF2}" type="datetime1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C04343-5B82-489C-9D18-4EE6E16A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83431A-4362-43C2-8B42-48849890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5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4EF56-CDD6-4A4D-A056-2BC25E12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F437-3B22-452D-991B-D115D3FC0DEC}" type="datetime1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165CB3-B370-460A-8DAE-08C54766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DCAB7B-73D2-4984-B4F2-7E2664C5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6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714DE-3F8C-412E-B3E4-8FA6DB6B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4B62E-E457-4C4E-9323-B5A628F5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DC8F8-2E3A-45FD-AD90-B34D9EDC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EEC66-9567-44F3-8E4D-2B36244D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D16E-6163-4546-9D0D-04F57753C68F}" type="datetime1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B1D230-602F-4E50-BA01-B19F1FE1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6BCEB-1D6A-4683-812B-33A002AF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6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C9C1B-DF78-4BF8-9237-FCD0F3A6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5EE42A-7744-4243-A841-E4AC43876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6B4646-0AAD-427F-AFF1-C509F20D0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EE83F-5280-4CD2-87AF-96FAC89D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39AB-E1D5-4F53-97C3-83F58AE41028}" type="datetime1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46060-F6A6-42FF-AD1F-71D9BE5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2B15A8-9A51-4480-A76F-85AC83AB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DF38-4CCB-4C92-B6FE-2A0AB99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445A8-97D2-4AC1-9E8E-E8DE9B19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6974B-3536-4B28-9F9F-2A63F03B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0E9C-4B0C-46AB-A8AE-B04F9B4F6CC2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0F954-A573-424C-AB36-92CCC907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8BD9D-302E-4466-B0DC-18A46FF7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65DAF-4DD2-4F8D-9F4A-140450A0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81DE7-FEEA-4360-A2FD-DBA0BC3B2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Синтез </a:t>
            </a:r>
            <a:r>
              <a:rPr lang="ru-RU" sz="4400" dirty="0" err="1"/>
              <a:t>циклопентадиенилборгидридных</a:t>
            </a:r>
            <a:r>
              <a:rPr lang="ru-RU" sz="4400" dirty="0"/>
              <a:t> комплексов РЗЭ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1E60D-EFB6-4463-87A3-DFB35CD70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1800" dirty="0"/>
              <a:t>Кряж Владислав</a:t>
            </a:r>
          </a:p>
        </p:txBody>
      </p:sp>
    </p:spTree>
    <p:extLst>
      <p:ext uri="{BB962C8B-B14F-4D97-AF65-F5344CB8AC3E}">
        <p14:creationId xmlns:p14="http://schemas.microsoft.com/office/powerpoint/2010/main" val="37928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самария с </a:t>
            </a:r>
            <a:r>
              <a:rPr lang="en-US" sz="3200" dirty="0"/>
              <a:t>N</a:t>
            </a:r>
            <a:r>
              <a:rPr lang="ru-RU" sz="3200" dirty="0"/>
              <a:t>-донорными лигандами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77434C4-8F52-4108-9F4D-C37AEAAE0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61289"/>
              </p:ext>
            </p:extLst>
          </p:nvPr>
        </p:nvGraphicFramePr>
        <p:xfrm>
          <a:off x="1041400" y="1900238"/>
          <a:ext cx="82931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91719" imgH="428024" progId="ChemDraw.Document.6.0">
                  <p:embed/>
                </p:oleObj>
              </mc:Choice>
              <mc:Fallback>
                <p:oleObj name="CS ChemDraw Drawing" r:id="rId2" imgW="5091719" imgH="428024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177434C4-8F52-4108-9F4D-C37AEAAE0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900238"/>
                        <a:ext cx="8293100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A80D78-A321-4091-99B8-2346045F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09875"/>
            <a:ext cx="5064404" cy="3384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14C41-CEB5-450F-B5BE-70E1A62B1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398" y="2954024"/>
            <a:ext cx="4154988" cy="3096040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FFA3022-8697-4167-9EC5-248C02E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10</a:t>
            </a:fld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14EB05-4E4C-4F55-910F-10CF223D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Chem. Eur. J., 2004, 10, 2428-2434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23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неодима с анионом </a:t>
            </a:r>
            <a:r>
              <a:rPr lang="ru-RU" sz="3200" dirty="0" err="1"/>
              <a:t>циклооктатетраена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7AE47E-F1C8-430F-9CDC-F3E98AA3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5257800" cy="2088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149E80-CFA0-459F-BD55-4C03442E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18" y="1374039"/>
            <a:ext cx="3824003" cy="33040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C8FA12-1919-4CEA-BED1-AD07D60E8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43774"/>
            <a:ext cx="3975590" cy="26470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1FB0463B-5B21-4357-872F-CA97F1063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07" y="3715080"/>
            <a:ext cx="2676376" cy="2499577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EBCF892E-259F-4471-AE60-63815401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11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8036E803-FDC7-43CF-81B1-BD4FB2AD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Organometallics, Vol.17, No.5, 1998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2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бисциклопентадиенидборгидрида</a:t>
            </a:r>
            <a:r>
              <a:rPr lang="ru-RU" sz="3200" dirty="0"/>
              <a:t> лантана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F41EC-01E2-45D3-A679-BB3A3217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8"/>
          <a:stretch/>
        </p:blipFill>
        <p:spPr>
          <a:xfrm>
            <a:off x="838200" y="1690688"/>
            <a:ext cx="5865172" cy="42342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6D8786-00AE-4E6F-9D8B-5323A599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99" y="1690688"/>
            <a:ext cx="3753374" cy="404869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D1E18-D732-42A5-9FF9-9C161D43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12</a:t>
            </a:fld>
            <a:endParaRPr lang="ru-RU" sz="180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86B2CB2-11F7-4D80-B595-1E337ADD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Organomet</a:t>
            </a:r>
            <a:r>
              <a:rPr lang="en-US" dirty="0"/>
              <a:t>. Chem., 857, 2018, 45-51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4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лантана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A373A-9025-41A0-AD20-5231B71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7103"/>
            <a:ext cx="3839111" cy="36581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F1320D-F54A-4DC8-A48F-C484EA9E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07" y="1957103"/>
            <a:ext cx="4163006" cy="4067743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5A2E86F-5050-41EE-9047-C2BEFB73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13</a:t>
            </a:fld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F567B31-FA13-4D91-9DC5-10E73092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Organomet</a:t>
            </a:r>
            <a:r>
              <a:rPr lang="en-US" dirty="0"/>
              <a:t>. Chem., 857, 2018, 45-51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8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моно- и </a:t>
            </a:r>
            <a:r>
              <a:rPr lang="ru-RU" sz="3200" dirty="0" err="1"/>
              <a:t>бисциклопентадиенидборгидрида</a:t>
            </a:r>
            <a:r>
              <a:rPr lang="ru-RU" sz="3200" dirty="0"/>
              <a:t> церия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9011BF-DD19-4643-85B0-A2531D92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8"/>
          <a:stretch/>
        </p:blipFill>
        <p:spPr>
          <a:xfrm>
            <a:off x="838200" y="1690688"/>
            <a:ext cx="4872039" cy="35172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5ABDC9-B867-4C99-8A37-6BB5D735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9" y="2972381"/>
            <a:ext cx="2819400" cy="34894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88D6BA-B8B7-4773-9D14-52BAC1228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12" y="1352204"/>
            <a:ext cx="3381375" cy="2212283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5D4DF892-F55D-4F8A-8033-053A1CA5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14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4A80900D-9421-44CA-B297-0D9D3BA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Organomet</a:t>
            </a:r>
            <a:r>
              <a:rPr lang="en-US" dirty="0"/>
              <a:t>. Chem., 857, 2018, 45-51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10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бисциклопентадиенидборгидрида</a:t>
            </a:r>
            <a:r>
              <a:rPr lang="ru-RU" sz="3200" dirty="0"/>
              <a:t> лютеция с </a:t>
            </a:r>
            <a:r>
              <a:rPr lang="en-US" sz="3200" dirty="0"/>
              <a:t>N-</a:t>
            </a:r>
            <a:r>
              <a:rPr lang="ru-RU" sz="3200" dirty="0"/>
              <a:t>донорным заместителем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6F9EF2F-B5B4-4F61-B1F4-84E7BB1BB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5916"/>
              </p:ext>
            </p:extLst>
          </p:nvPr>
        </p:nvGraphicFramePr>
        <p:xfrm>
          <a:off x="838200" y="2502887"/>
          <a:ext cx="7932328" cy="62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65135" imgH="428024" progId="ChemDraw.Document.6.0">
                  <p:embed/>
                </p:oleObj>
              </mc:Choice>
              <mc:Fallback>
                <p:oleObj name="CS ChemDraw Drawing" r:id="rId2" imgW="5465135" imgH="428024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D6F9EF2F-B5B4-4F61-B1F4-84E7BB1BB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502887"/>
                        <a:ext cx="7932328" cy="622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037F44-F5A7-4139-B811-B562B2EA2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64" y="3124940"/>
            <a:ext cx="4626467" cy="291789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92CB6-B846-40B2-A232-ADA8FC4B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15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1E450D4-1B32-44B9-BEE2-BCEAB4BA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Dalton Trans., 2010, 39, 6871-6876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8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Синтезы </a:t>
            </a:r>
            <a:r>
              <a:rPr lang="ru-RU" sz="3200" dirty="0" err="1"/>
              <a:t>циклопентадиенилборгидридных</a:t>
            </a:r>
            <a:r>
              <a:rPr lang="ru-RU" sz="3200" dirty="0"/>
              <a:t> комплексов нашей лаборатории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16</a:t>
            </a:fld>
            <a:endParaRPr lang="ru-RU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885534-52C1-40F8-91DB-5A1E6105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0898"/>
            <a:ext cx="59245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AFB0AC2-089A-4E28-9F3E-D5F8DFEC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38" y="1590898"/>
            <a:ext cx="46291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C7F59E5-1DC5-4EE2-B7D2-7FCD176B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2" y="3559947"/>
            <a:ext cx="2825313" cy="24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EC848F5-7A87-4F3D-BF01-9957BC0F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05" y="3560924"/>
            <a:ext cx="2594246" cy="24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A968B9-0384-4968-B88B-16ECB18A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Inorganica Chim. Acta, Vol.529, 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Синтезы </a:t>
            </a:r>
            <a:r>
              <a:rPr lang="ru-RU" sz="3200" dirty="0" err="1"/>
              <a:t>циклопентадиенилборгидридных</a:t>
            </a:r>
            <a:r>
              <a:rPr lang="ru-RU" sz="3200" dirty="0"/>
              <a:t> комплексов нашей лаборатории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17</a:t>
            </a:fld>
            <a:endParaRPr lang="ru-RU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B5E117-3A52-4EA1-92BC-0AEBF023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900"/>
            <a:ext cx="61531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C1BBA74-0DEF-4787-8C4A-31A54C5C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33" y="3435994"/>
            <a:ext cx="2938416" cy="25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EF319C0-57C3-4926-8608-3C905690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4" y="3428999"/>
            <a:ext cx="2980393" cy="26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5A18DDC-5455-4336-BC52-7FC82461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429000"/>
            <a:ext cx="2742522" cy="25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B38A73-3B3A-4167-B68F-89C35E80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Inorganica Chim. Acta, Vol.529, 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3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FE0B2-90BC-4A32-B625-728A9784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816D2-5399-4677-B082-66A856E2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0500E-9E0A-4E93-A58A-5F3044F3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3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Методы синтеза.</a:t>
            </a:r>
            <a:r>
              <a:rPr lang="en-US" sz="3600" dirty="0"/>
              <a:t> </a:t>
            </a:r>
            <a:r>
              <a:rPr lang="ru-RU" sz="3600" dirty="0"/>
              <a:t>Магнийорганические соединения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2</a:t>
            </a:fld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C934B-8FAB-4A42-8817-AE445EB7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5755"/>
            <a:ext cx="7992590" cy="990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C8F06B-12B5-4B60-959E-A516F135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6" y="2536493"/>
            <a:ext cx="5182322" cy="33342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6BDF60-B548-4C0D-941A-7F6D9A49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14359"/>
            <a:ext cx="4666717" cy="2978482"/>
          </a:xfrm>
          <a:prstGeom prst="rect">
            <a:avLst/>
          </a:prstGeom>
        </p:spPr>
      </p:pic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138A1429-4144-457C-8B7F-DF36A481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All. Comp., 451, 2008, 352-357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3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Методы синтеза. Хлорид лантанида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C417C-09B5-4946-B990-808406E38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28487"/>
              </p:ext>
            </p:extLst>
          </p:nvPr>
        </p:nvGraphicFramePr>
        <p:xfrm>
          <a:off x="846138" y="1892300"/>
          <a:ext cx="84089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95074" imgH="356757" progId="ChemDraw.Document.6.0">
                  <p:embed/>
                </p:oleObj>
              </mc:Choice>
              <mc:Fallback>
                <p:oleObj name="CS ChemDraw Drawing" r:id="rId2" imgW="4395074" imgH="356757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7DC417C-09B5-4946-B990-808406E38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6138" y="1892300"/>
                        <a:ext cx="8408987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3</a:t>
            </a:fld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258D0-1EED-46F5-BEE3-7F968A87D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470" y="2776782"/>
            <a:ext cx="4558098" cy="3626192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C04A75-1036-4D98-B021-E0793623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Polyhedron, 19, 2000, 1955-1959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7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Методы синтеза. Хлорид лантанида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C417C-09B5-4946-B990-808406E38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14644"/>
              </p:ext>
            </p:extLst>
          </p:nvPr>
        </p:nvGraphicFramePr>
        <p:xfrm>
          <a:off x="838200" y="3429000"/>
          <a:ext cx="59102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90672" imgH="533227" progId="ChemDraw.Document.6.0">
                  <p:embed/>
                </p:oleObj>
              </mc:Choice>
              <mc:Fallback>
                <p:oleObj name="CS ChemDraw Drawing" r:id="rId2" imgW="3090672" imgH="533227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7DC417C-09B5-4946-B990-808406E38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3429000"/>
                        <a:ext cx="5910263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4</a:t>
            </a:fld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8916D-5A33-4938-BA88-B29906009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57" y="1690688"/>
            <a:ext cx="3853964" cy="4689189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7CF3DB-FA2A-4734-9DEB-B2DF84C5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Z. anorg. allg. Chem., 624, 1998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9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Методы синтеза. </a:t>
            </a:r>
            <a:r>
              <a:rPr lang="ru-RU" sz="3600" dirty="0" err="1"/>
              <a:t>Боргидрид</a:t>
            </a:r>
            <a:r>
              <a:rPr lang="ru-RU" sz="3600" dirty="0"/>
              <a:t> лантанида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C417C-09B5-4946-B990-808406E38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83529"/>
              </p:ext>
            </p:extLst>
          </p:nvPr>
        </p:nvGraphicFramePr>
        <p:xfrm>
          <a:off x="838200" y="2281947"/>
          <a:ext cx="6625483" cy="68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64087" imgH="356757" progId="ChemDraw.Document.6.0">
                  <p:embed/>
                </p:oleObj>
              </mc:Choice>
              <mc:Fallback>
                <p:oleObj name="CS ChemDraw Drawing" r:id="rId2" imgW="3464087" imgH="356757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7DC417C-09B5-4946-B990-808406E38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281947"/>
                        <a:ext cx="6625483" cy="68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CCEF0E1-22B2-46A4-8ED8-77E1F99D4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839931"/>
              </p:ext>
            </p:extLst>
          </p:nvPr>
        </p:nvGraphicFramePr>
        <p:xfrm>
          <a:off x="838200" y="3650433"/>
          <a:ext cx="8342020" cy="225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02730" imgH="1188626" progId="ChemDraw.Document.6.0">
                  <p:embed/>
                </p:oleObj>
              </mc:Choice>
              <mc:Fallback>
                <p:oleObj name="CS ChemDraw Drawing" r:id="rId4" imgW="4402730" imgH="1188626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CCEF0E1-22B2-46A4-8ED8-77E1F99D4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650433"/>
                        <a:ext cx="8342020" cy="225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12186-83B8-4D0C-B488-F595C89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691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неодима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BCCF4-AC48-41A8-8124-1C9B19003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2810"/>
            <a:ext cx="3335235" cy="3586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91FC6-1B23-405A-9A2E-7726E627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008" y="2803310"/>
            <a:ext cx="4767792" cy="3205556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84DAD6B-CE54-4304-82F7-51F127FE8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57775"/>
              </p:ext>
            </p:extLst>
          </p:nvPr>
        </p:nvGraphicFramePr>
        <p:xfrm>
          <a:off x="838200" y="2044701"/>
          <a:ext cx="85328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390282" imgH="428024" progId="ChemDraw.Document.6.0">
                  <p:embed/>
                </p:oleObj>
              </mc:Choice>
              <mc:Fallback>
                <p:oleObj name="CS ChemDraw Drawing" r:id="rId4" imgW="5390282" imgH="428024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84DAD6B-CE54-4304-82F7-51F127FE8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044701"/>
                        <a:ext cx="8532813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491B1B1-450F-45A4-A363-AEAF2978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6</a:t>
            </a:fld>
            <a:endParaRPr lang="ru-RU" sz="180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A3DDDF7-61FD-4D87-A8A3-2CEBDC9F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Inorg. Chem., 2004, 43, 3682-3690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5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самария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BCE06-EDEF-4929-9825-A8324C0A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4" y="2452687"/>
            <a:ext cx="3228263" cy="4086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C3A4C5-7F66-4C59-B65B-57E49179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61" y="2654298"/>
            <a:ext cx="4413172" cy="3683001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77434C4-8F52-4108-9F4D-C37AEAAE0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27832"/>
              </p:ext>
            </p:extLst>
          </p:nvPr>
        </p:nvGraphicFramePr>
        <p:xfrm>
          <a:off x="838200" y="1900908"/>
          <a:ext cx="8694947" cy="69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338395" imgH="428448" progId="ChemDraw.Document.6.0">
                  <p:embed/>
                </p:oleObj>
              </mc:Choice>
              <mc:Fallback>
                <p:oleObj name="CS ChemDraw Drawing" r:id="rId4" imgW="5338395" imgH="428448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177434C4-8F52-4108-9F4D-C37AEAAE0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900908"/>
                        <a:ext cx="8694947" cy="69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D351124-5F08-4792-9D8E-650457AE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7</a:t>
            </a:fld>
            <a:endParaRPr lang="ru-RU" sz="1800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1439447F-7239-4B9A-89DE-70796129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Inorg. Chem., 2004, 43, 3682-3690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Синтез </a:t>
            </a:r>
            <a:r>
              <a:rPr lang="ru-RU" sz="3600" dirty="0" err="1"/>
              <a:t>бисциклопентадиенидборгидрида</a:t>
            </a:r>
            <a:r>
              <a:rPr lang="ru-RU" sz="3600" dirty="0"/>
              <a:t> самария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FB437C-7A92-4FCB-86E5-1CCFCE23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07" y="2824363"/>
            <a:ext cx="3007741" cy="3511808"/>
          </a:xfrm>
          <a:prstGeom prst="rect">
            <a:avLst/>
          </a:prstGeom>
        </p:spPr>
      </p:pic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01A122B-7203-468F-8450-8F4D9FF29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94284"/>
              </p:ext>
            </p:extLst>
          </p:nvPr>
        </p:nvGraphicFramePr>
        <p:xfrm>
          <a:off x="838200" y="2124276"/>
          <a:ext cx="67008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114800" imgH="428024" progId="ChemDraw.Document.6.0">
                  <p:embed/>
                </p:oleObj>
              </mc:Choice>
              <mc:Fallback>
                <p:oleObj name="CS ChemDraw Drawing" r:id="rId3" imgW="4114800" imgH="428024" progId="ChemDraw.Document.6.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01A122B-7203-468F-8450-8F4D9FF29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124276"/>
                        <a:ext cx="670083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5FF7B72-73DA-4013-9C18-39FAAE01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8</a:t>
            </a:fld>
            <a:endParaRPr lang="ru-RU" sz="180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2D83972-66AE-468C-89C8-235A762C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Inorg</a:t>
            </a:r>
            <a:r>
              <a:rPr lang="en-US" dirty="0"/>
              <a:t>. Chem. Comm., 10, 2007, 690-694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5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C7F1-2FBD-401E-AF3E-8E337DEB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Синтез анионного </a:t>
            </a:r>
            <a:r>
              <a:rPr lang="ru-RU" sz="3200" dirty="0" err="1"/>
              <a:t>моноциклопентадиенидборгидрида</a:t>
            </a:r>
            <a:r>
              <a:rPr lang="ru-RU" sz="3200" dirty="0"/>
              <a:t> самария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62DEF9-78BF-4BDF-AC4F-8398EC64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8800"/>
            <a:ext cx="5676900" cy="1424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54F2E-94D7-41F9-A0BA-312B6CAC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14" y="2786652"/>
            <a:ext cx="3727741" cy="32636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F085A1-C313-4BE7-A6D5-75645B0B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12" y="3076382"/>
            <a:ext cx="4325476" cy="2958327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635172E6-9C81-4818-8669-7610CA32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5DAF-4DD2-4F8D-9F4A-140450A01E29}" type="slidenum">
              <a:rPr lang="ru-RU" sz="1800" smtClean="0"/>
              <a:t>9</a:t>
            </a:fld>
            <a:endParaRPr lang="ru-RU" sz="1800" dirty="0"/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5D840CFB-4098-47D0-AACC-15DB00D7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Inorg</a:t>
            </a:r>
            <a:r>
              <a:rPr lang="en-US" dirty="0"/>
              <a:t>. Chem. Comm., 10, 2007, 690-694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67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249</Words>
  <Application>Microsoft Office PowerPoint</Application>
  <PresentationFormat>Широкоэкранный</PresentationFormat>
  <Paragraphs>51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CS ChemDraw Drawing</vt:lpstr>
      <vt:lpstr>Синтез циклопентадиенилборгидридных комплексов РЗЭ</vt:lpstr>
      <vt:lpstr>Методы синтеза. Магнийорганические соединения </vt:lpstr>
      <vt:lpstr>Методы синтеза. Хлорид лантанида</vt:lpstr>
      <vt:lpstr>Методы синтеза. Хлорид лантанида</vt:lpstr>
      <vt:lpstr>Методы синтеза. Боргидрид лантанида</vt:lpstr>
      <vt:lpstr>Синтез моноциклопентадиенидборгидрида неодима</vt:lpstr>
      <vt:lpstr>Синтез моноциклопентадиенидборгидрида самария</vt:lpstr>
      <vt:lpstr>Синтез бисциклопентадиенидборгидрида самария</vt:lpstr>
      <vt:lpstr>Синтез анионного моноциклопентадиенидборгидрида самария</vt:lpstr>
      <vt:lpstr>Синтез моноциклопентадиенидборгидрида самария с N-донорными лигандами</vt:lpstr>
      <vt:lpstr>Синтез моноциклопентадиенидборгидрида неодима с анионом циклооктатетраена</vt:lpstr>
      <vt:lpstr>Синтез бисциклопентадиенидборгидрида лантана</vt:lpstr>
      <vt:lpstr>Синтез моноциклопентадиенидборгидрида лантана</vt:lpstr>
      <vt:lpstr>Синтез моно- и бисциклопентадиенидборгидрида церия</vt:lpstr>
      <vt:lpstr>Синтез бисциклопентадиенидборгидрида лютеция с N-донорным заместителем</vt:lpstr>
      <vt:lpstr>Синтезы циклопентадиенилборгидридных комплексов нашей лаборатории</vt:lpstr>
      <vt:lpstr>Синтезы циклопентадиенилборгидридных комплексов нашей лаборатории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циклопентадиенилборгидридных комплексов РЗЭ</dc:title>
  <dc:creator>Владислав Кряж</dc:creator>
  <cp:lastModifiedBy>Владислав Кряж</cp:lastModifiedBy>
  <cp:revision>1</cp:revision>
  <dcterms:created xsi:type="dcterms:W3CDTF">2021-11-02T10:07:49Z</dcterms:created>
  <dcterms:modified xsi:type="dcterms:W3CDTF">2021-11-02T14:52:55Z</dcterms:modified>
</cp:coreProperties>
</file>