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311" r:id="rId4"/>
    <p:sldId id="270" r:id="rId5"/>
    <p:sldId id="301" r:id="rId6"/>
    <p:sldId id="320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1" r:id="rId16"/>
    <p:sldId id="332" r:id="rId17"/>
    <p:sldId id="333" r:id="rId18"/>
    <p:sldId id="334" r:id="rId19"/>
    <p:sldId id="31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931" autoAdjust="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89fa0790bad917b" providerId="LiveId" clId="{4FCA4310-DBC9-4BA4-8224-2A65239F84B2}"/>
    <pc:docChg chg="undo custSel addSld delSld modSld sldOrd">
      <pc:chgData name="" userId="b89fa0790bad917b" providerId="LiveId" clId="{4FCA4310-DBC9-4BA4-8224-2A65239F84B2}" dt="2025-03-13T19:21:20.594" v="1443" actId="1076"/>
      <pc:docMkLst>
        <pc:docMk/>
      </pc:docMkLst>
      <pc:sldChg chg="modSp">
        <pc:chgData name="" userId="b89fa0790bad917b" providerId="LiveId" clId="{4FCA4310-DBC9-4BA4-8224-2A65239F84B2}" dt="2025-03-13T16:16:16.118" v="0"/>
        <pc:sldMkLst>
          <pc:docMk/>
          <pc:sldMk cId="2077438156" sldId="256"/>
        </pc:sldMkLst>
        <pc:spChg chg="mod">
          <ac:chgData name="" userId="b89fa0790bad917b" providerId="LiveId" clId="{4FCA4310-DBC9-4BA4-8224-2A65239F84B2}" dt="2025-03-13T16:16:16.118" v="0"/>
          <ac:spMkLst>
            <pc:docMk/>
            <pc:sldMk cId="2077438156" sldId="256"/>
            <ac:spMk id="2" creationId="{0A5D646F-D612-45D5-9AAD-F9EE92A06E65}"/>
          </ac:spMkLst>
        </pc:spChg>
      </pc:sldChg>
      <pc:sldChg chg="addSp delSp modSp">
        <pc:chgData name="" userId="b89fa0790bad917b" providerId="LiveId" clId="{4FCA4310-DBC9-4BA4-8224-2A65239F84B2}" dt="2025-03-13T19:20:31.432" v="1438" actId="1076"/>
        <pc:sldMkLst>
          <pc:docMk/>
          <pc:sldMk cId="1131732587" sldId="269"/>
        </pc:sldMkLst>
        <pc:spChg chg="mod">
          <ac:chgData name="" userId="b89fa0790bad917b" providerId="LiveId" clId="{4FCA4310-DBC9-4BA4-8224-2A65239F84B2}" dt="2025-03-13T19:20:31.432" v="1438" actId="1076"/>
          <ac:spMkLst>
            <pc:docMk/>
            <pc:sldMk cId="1131732587" sldId="269"/>
            <ac:spMk id="5" creationId="{1CF2CE22-F21A-45A7-81D7-E99CFF9B0A82}"/>
          </ac:spMkLst>
        </pc:spChg>
        <pc:spChg chg="del mod">
          <ac:chgData name="" userId="b89fa0790bad917b" providerId="LiveId" clId="{4FCA4310-DBC9-4BA4-8224-2A65239F84B2}" dt="2025-03-13T16:30:37.940" v="84" actId="478"/>
          <ac:spMkLst>
            <pc:docMk/>
            <pc:sldMk cId="1131732587" sldId="269"/>
            <ac:spMk id="6" creationId="{3AF71450-93F9-4552-B7C5-5B86C6E2B7A4}"/>
          </ac:spMkLst>
        </pc:spChg>
        <pc:spChg chg="add del">
          <ac:chgData name="" userId="b89fa0790bad917b" providerId="LiveId" clId="{4FCA4310-DBC9-4BA4-8224-2A65239F84B2}" dt="2025-03-13T16:27:44.975" v="18"/>
          <ac:spMkLst>
            <pc:docMk/>
            <pc:sldMk cId="1131732587" sldId="269"/>
            <ac:spMk id="7" creationId="{8D9054EE-F5D6-4A2C-B39A-6B6F7850A41E}"/>
          </ac:spMkLst>
        </pc:spChg>
        <pc:spChg chg="add del">
          <ac:chgData name="" userId="b89fa0790bad917b" providerId="LiveId" clId="{4FCA4310-DBC9-4BA4-8224-2A65239F84B2}" dt="2025-03-13T16:27:48.397" v="21"/>
          <ac:spMkLst>
            <pc:docMk/>
            <pc:sldMk cId="1131732587" sldId="269"/>
            <ac:spMk id="8" creationId="{85F0427A-D69D-43D9-97E5-C262D6EF6674}"/>
          </ac:spMkLst>
        </pc:spChg>
        <pc:spChg chg="add del">
          <ac:chgData name="" userId="b89fa0790bad917b" providerId="LiveId" clId="{4FCA4310-DBC9-4BA4-8224-2A65239F84B2}" dt="2025-03-13T16:28:02.158" v="23"/>
          <ac:spMkLst>
            <pc:docMk/>
            <pc:sldMk cId="1131732587" sldId="269"/>
            <ac:spMk id="9" creationId="{3EE67841-1F18-4C30-A522-AFC067511145}"/>
          </ac:spMkLst>
        </pc:spChg>
        <pc:graphicFrameChg chg="del mod">
          <ac:chgData name="" userId="b89fa0790bad917b" providerId="LiveId" clId="{4FCA4310-DBC9-4BA4-8224-2A65239F84B2}" dt="2025-03-13T16:23:15.238" v="6" actId="478"/>
          <ac:graphicFrameMkLst>
            <pc:docMk/>
            <pc:sldMk cId="1131732587" sldId="269"/>
            <ac:graphicFrameMk id="2" creationId="{500A66B4-9EF7-455B-8EB5-95605632980B}"/>
          </ac:graphicFrameMkLst>
        </pc:graphicFrameChg>
        <pc:picChg chg="add mod modCrop">
          <ac:chgData name="" userId="b89fa0790bad917b" providerId="LiveId" clId="{4FCA4310-DBC9-4BA4-8224-2A65239F84B2}" dt="2025-03-13T19:19:11.387" v="1433" actId="1076"/>
          <ac:picMkLst>
            <pc:docMk/>
            <pc:sldMk cId="1131732587" sldId="269"/>
            <ac:picMk id="4" creationId="{D4AA04AF-7FA2-447E-A6B1-0EE18A60054D}"/>
          </ac:picMkLst>
        </pc:picChg>
        <pc:picChg chg="add del mod">
          <ac:chgData name="" userId="b89fa0790bad917b" providerId="LiveId" clId="{4FCA4310-DBC9-4BA4-8224-2A65239F84B2}" dt="2025-03-13T16:24:59.156" v="11" actId="478"/>
          <ac:picMkLst>
            <pc:docMk/>
            <pc:sldMk cId="1131732587" sldId="269"/>
            <ac:picMk id="6275" creationId="{2139F3DD-F246-4BC6-9F02-68AAAE22DB2B}"/>
          </ac:picMkLst>
        </pc:picChg>
      </pc:sldChg>
      <pc:sldChg chg="addSp delSp modSp modTransition modNotesTx">
        <pc:chgData name="" userId="b89fa0790bad917b" providerId="LiveId" clId="{4FCA4310-DBC9-4BA4-8224-2A65239F84B2}" dt="2025-03-13T19:21:03.193" v="1440" actId="1076"/>
        <pc:sldMkLst>
          <pc:docMk/>
          <pc:sldMk cId="2316402549" sldId="270"/>
        </pc:sldMkLst>
        <pc:spChg chg="add del mod">
          <ac:chgData name="" userId="b89fa0790bad917b" providerId="LiveId" clId="{4FCA4310-DBC9-4BA4-8224-2A65239F84B2}" dt="2025-03-13T16:48:43.961" v="296"/>
          <ac:spMkLst>
            <pc:docMk/>
            <pc:sldMk cId="2316402549" sldId="270"/>
            <ac:spMk id="4" creationId="{2F668793-4572-4D33-B9DC-6058BF23A140}"/>
          </ac:spMkLst>
        </pc:spChg>
        <pc:spChg chg="mod">
          <ac:chgData name="" userId="b89fa0790bad917b" providerId="LiveId" clId="{4FCA4310-DBC9-4BA4-8224-2A65239F84B2}" dt="2025-03-13T19:21:03.193" v="1440" actId="1076"/>
          <ac:spMkLst>
            <pc:docMk/>
            <pc:sldMk cId="2316402549" sldId="270"/>
            <ac:spMk id="5" creationId="{1CF2CE22-F21A-45A7-81D7-E99CFF9B0A82}"/>
          </ac:spMkLst>
        </pc:spChg>
        <pc:spChg chg="mod">
          <ac:chgData name="" userId="b89fa0790bad917b" providerId="LiveId" clId="{4FCA4310-DBC9-4BA4-8224-2A65239F84B2}" dt="2025-03-13T16:54:18.086" v="350" actId="1076"/>
          <ac:spMkLst>
            <pc:docMk/>
            <pc:sldMk cId="2316402549" sldId="270"/>
            <ac:spMk id="9" creationId="{79B7F2B0-5649-4F26-B92B-A72426A17A9D}"/>
          </ac:spMkLst>
        </pc:spChg>
        <pc:grpChg chg="del">
          <ac:chgData name="" userId="b89fa0790bad917b" providerId="LiveId" clId="{4FCA4310-DBC9-4BA4-8224-2A65239F84B2}" dt="2025-03-13T16:45:24.825" v="214" actId="478"/>
          <ac:grpSpMkLst>
            <pc:docMk/>
            <pc:sldMk cId="2316402549" sldId="270"/>
            <ac:grpSpMk id="8" creationId="{36AC61DE-FEFB-4D2F-9FE5-9A8C5783CCE4}"/>
          </ac:grpSpMkLst>
        </pc:grpChg>
        <pc:graphicFrameChg chg="del">
          <ac:chgData name="" userId="b89fa0790bad917b" providerId="LiveId" clId="{4FCA4310-DBC9-4BA4-8224-2A65239F84B2}" dt="2025-03-13T16:45:10.301" v="210" actId="478"/>
          <ac:graphicFrameMkLst>
            <pc:docMk/>
            <pc:sldMk cId="2316402549" sldId="270"/>
            <ac:graphicFrameMk id="2" creationId="{500A66B4-9EF7-455B-8EB5-95605632980B}"/>
          </ac:graphicFrameMkLst>
        </pc:graphicFrameChg>
        <pc:picChg chg="add mod">
          <ac:chgData name="" userId="b89fa0790bad917b" providerId="LiveId" clId="{4FCA4310-DBC9-4BA4-8224-2A65239F84B2}" dt="2025-03-13T16:54:21.216" v="351" actId="1076"/>
          <ac:picMkLst>
            <pc:docMk/>
            <pc:sldMk cId="2316402549" sldId="270"/>
            <ac:picMk id="16" creationId="{86331C78-124F-4DCE-AFE7-598830633D34}"/>
          </ac:picMkLst>
        </pc:picChg>
        <pc:picChg chg="del">
          <ac:chgData name="" userId="b89fa0790bad917b" providerId="LiveId" clId="{4FCA4310-DBC9-4BA4-8224-2A65239F84B2}" dt="2025-03-13T16:45:04.936" v="208" actId="478"/>
          <ac:picMkLst>
            <pc:docMk/>
            <pc:sldMk cId="2316402549" sldId="270"/>
            <ac:picMk id="18" creationId="{B083E6CE-2625-41F8-B70F-46CE7994D21F}"/>
          </ac:picMkLst>
        </pc:picChg>
        <pc:picChg chg="del mod">
          <ac:chgData name="" userId="b89fa0790bad917b" providerId="LiveId" clId="{4FCA4310-DBC9-4BA4-8224-2A65239F84B2}" dt="2025-03-13T16:54:08.059" v="347" actId="478"/>
          <ac:picMkLst>
            <pc:docMk/>
            <pc:sldMk cId="2316402549" sldId="270"/>
            <ac:picMk id="7207" creationId="{5958B622-1B47-446F-A403-360F9A3A04A2}"/>
          </ac:picMkLst>
        </pc:picChg>
        <pc:picChg chg="add mod">
          <ac:chgData name="" userId="b89fa0790bad917b" providerId="LiveId" clId="{4FCA4310-DBC9-4BA4-8224-2A65239F84B2}" dt="2025-03-13T16:54:11.555" v="348" actId="1076"/>
          <ac:picMkLst>
            <pc:docMk/>
            <pc:sldMk cId="2316402549" sldId="270"/>
            <ac:picMk id="7300" creationId="{D34E373C-7CC9-4EA9-B7D8-21DDF2049101}"/>
          </ac:picMkLst>
        </pc:picChg>
      </pc:sldChg>
      <pc:sldChg chg="del">
        <pc:chgData name="" userId="b89fa0790bad917b" providerId="LiveId" clId="{4FCA4310-DBC9-4BA4-8224-2A65239F84B2}" dt="2025-03-13T18:45:03.031" v="1006" actId="2696"/>
        <pc:sldMkLst>
          <pc:docMk/>
          <pc:sldMk cId="3777931933" sldId="273"/>
        </pc:sldMkLst>
      </pc:sldChg>
      <pc:sldChg chg="del">
        <pc:chgData name="" userId="b89fa0790bad917b" providerId="LiveId" clId="{4FCA4310-DBC9-4BA4-8224-2A65239F84B2}" dt="2025-03-13T18:44:59.104" v="1005" actId="2696"/>
        <pc:sldMkLst>
          <pc:docMk/>
          <pc:sldMk cId="4044581123" sldId="274"/>
        </pc:sldMkLst>
      </pc:sldChg>
      <pc:sldChg chg="del">
        <pc:chgData name="" userId="b89fa0790bad917b" providerId="LiveId" clId="{4FCA4310-DBC9-4BA4-8224-2A65239F84B2}" dt="2025-03-13T19:00:12.034" v="1122" actId="2696"/>
        <pc:sldMkLst>
          <pc:docMk/>
          <pc:sldMk cId="2576141592" sldId="286"/>
        </pc:sldMkLst>
      </pc:sldChg>
      <pc:sldChg chg="addSp delSp modSp modTransition">
        <pc:chgData name="" userId="b89fa0790bad917b" providerId="LiveId" clId="{4FCA4310-DBC9-4BA4-8224-2A65239F84B2}" dt="2025-03-13T19:21:20.594" v="1443" actId="1076"/>
        <pc:sldMkLst>
          <pc:docMk/>
          <pc:sldMk cId="3785713491" sldId="301"/>
        </pc:sldMkLst>
        <pc:spChg chg="mod">
          <ac:chgData name="" userId="b89fa0790bad917b" providerId="LiveId" clId="{4FCA4310-DBC9-4BA4-8224-2A65239F84B2}" dt="2025-03-13T16:59:23.936" v="427" actId="1076"/>
          <ac:spMkLst>
            <pc:docMk/>
            <pc:sldMk cId="3785713491" sldId="301"/>
            <ac:spMk id="4" creationId="{CF0A9E40-B9A9-4FD8-A855-686AF05D33F9}"/>
          </ac:spMkLst>
        </pc:spChg>
        <pc:spChg chg="add mod">
          <ac:chgData name="" userId="b89fa0790bad917b" providerId="LiveId" clId="{4FCA4310-DBC9-4BA4-8224-2A65239F84B2}" dt="2025-03-13T18:23:22.578" v="932" actId="14100"/>
          <ac:spMkLst>
            <pc:docMk/>
            <pc:sldMk cId="3785713491" sldId="301"/>
            <ac:spMk id="6" creationId="{05712702-4029-48B6-8241-CFCA463D02F0}"/>
          </ac:spMkLst>
        </pc:spChg>
        <pc:spChg chg="mod">
          <ac:chgData name="" userId="b89fa0790bad917b" providerId="LiveId" clId="{4FCA4310-DBC9-4BA4-8224-2A65239F84B2}" dt="2025-03-13T19:21:20.594" v="1443" actId="1076"/>
          <ac:spMkLst>
            <pc:docMk/>
            <pc:sldMk cId="3785713491" sldId="301"/>
            <ac:spMk id="7" creationId="{FF07DEFC-866B-417A-A276-2D4B1082B4F1}"/>
          </ac:spMkLst>
        </pc:spChg>
        <pc:graphicFrameChg chg="del">
          <ac:chgData name="" userId="b89fa0790bad917b" providerId="LiveId" clId="{4FCA4310-DBC9-4BA4-8224-2A65239F84B2}" dt="2025-03-13T16:54:53.649" v="402" actId="478"/>
          <ac:graphicFrameMkLst>
            <pc:docMk/>
            <pc:sldMk cId="3785713491" sldId="301"/>
            <ac:graphicFrameMk id="2" creationId="{500A66B4-9EF7-455B-8EB5-95605632980B}"/>
          </ac:graphicFrameMkLst>
        </pc:graphicFrameChg>
        <pc:picChg chg="add mod modCrop">
          <ac:chgData name="" userId="b89fa0790bad917b" providerId="LiveId" clId="{4FCA4310-DBC9-4BA4-8224-2A65239F84B2}" dt="2025-03-13T16:59:26.387" v="428" actId="1076"/>
          <ac:picMkLst>
            <pc:docMk/>
            <pc:sldMk cId="3785713491" sldId="301"/>
            <ac:picMk id="5" creationId="{113F7134-387F-4ACE-A686-3F8DF0E66107}"/>
          </ac:picMkLst>
        </pc:picChg>
        <pc:picChg chg="del mod">
          <ac:chgData name="" userId="b89fa0790bad917b" providerId="LiveId" clId="{4FCA4310-DBC9-4BA4-8224-2A65239F84B2}" dt="2025-03-13T16:54:50.708" v="401" actId="478"/>
          <ac:picMkLst>
            <pc:docMk/>
            <pc:sldMk cId="3785713491" sldId="301"/>
            <ac:picMk id="41988" creationId="{03024A3C-2976-43BC-A976-40B0F1D447AC}"/>
          </ac:picMkLst>
        </pc:picChg>
      </pc:sldChg>
      <pc:sldChg chg="del">
        <pc:chgData name="" userId="b89fa0790bad917b" providerId="LiveId" clId="{4FCA4310-DBC9-4BA4-8224-2A65239F84B2}" dt="2025-03-13T19:00:04.540" v="1117" actId="2696"/>
        <pc:sldMkLst>
          <pc:docMk/>
          <pc:sldMk cId="1247736135" sldId="302"/>
        </pc:sldMkLst>
      </pc:sldChg>
      <pc:sldChg chg="addSp delSp modSp">
        <pc:chgData name="" userId="b89fa0790bad917b" providerId="LiveId" clId="{4FCA4310-DBC9-4BA4-8224-2A65239F84B2}" dt="2025-03-13T19:20:52.973" v="1439" actId="1076"/>
        <pc:sldMkLst>
          <pc:docMk/>
          <pc:sldMk cId="1263109653" sldId="311"/>
        </pc:sldMkLst>
        <pc:spChg chg="mod">
          <ac:chgData name="" userId="b89fa0790bad917b" providerId="LiveId" clId="{4FCA4310-DBC9-4BA4-8224-2A65239F84B2}" dt="2025-03-13T19:20:52.973" v="1439" actId="1076"/>
          <ac:spMkLst>
            <pc:docMk/>
            <pc:sldMk cId="1263109653" sldId="311"/>
            <ac:spMk id="5" creationId="{1CF2CE22-F21A-45A7-81D7-E99CFF9B0A82}"/>
          </ac:spMkLst>
        </pc:spChg>
        <pc:spChg chg="add mod">
          <ac:chgData name="" userId="b89fa0790bad917b" providerId="LiveId" clId="{4FCA4310-DBC9-4BA4-8224-2A65239F84B2}" dt="2025-03-13T16:32:54.508" v="108" actId="164"/>
          <ac:spMkLst>
            <pc:docMk/>
            <pc:sldMk cId="1263109653" sldId="311"/>
            <ac:spMk id="6" creationId="{E65411F6-3D5A-465A-9653-EEDD827AD3F9}"/>
          </ac:spMkLst>
        </pc:spChg>
        <pc:spChg chg="del">
          <ac:chgData name="" userId="b89fa0790bad917b" providerId="LiveId" clId="{4FCA4310-DBC9-4BA4-8224-2A65239F84B2}" dt="2025-03-13T16:31:01.114" v="89" actId="478"/>
          <ac:spMkLst>
            <pc:docMk/>
            <pc:sldMk cId="1263109653" sldId="311"/>
            <ac:spMk id="7" creationId="{F78DA23F-AA0B-4A0E-BF28-17C2675F8FA3}"/>
          </ac:spMkLst>
        </pc:spChg>
        <pc:spChg chg="mod">
          <ac:chgData name="" userId="b89fa0790bad917b" providerId="LiveId" clId="{4FCA4310-DBC9-4BA4-8224-2A65239F84B2}" dt="2025-03-13T16:40:49.158" v="154" actId="1076"/>
          <ac:spMkLst>
            <pc:docMk/>
            <pc:sldMk cId="1263109653" sldId="311"/>
            <ac:spMk id="9" creationId="{6DDC82C3-A059-4C13-B471-FBB92FDF82E0}"/>
          </ac:spMkLst>
        </pc:spChg>
        <pc:spChg chg="add mod">
          <ac:chgData name="" userId="b89fa0790bad917b" providerId="LiveId" clId="{4FCA4310-DBC9-4BA4-8224-2A65239F84B2}" dt="2025-03-13T16:32:54.508" v="108" actId="164"/>
          <ac:spMkLst>
            <pc:docMk/>
            <pc:sldMk cId="1263109653" sldId="311"/>
            <ac:spMk id="10" creationId="{B11FB3F8-027F-49E2-AC85-213233D22613}"/>
          </ac:spMkLst>
        </pc:spChg>
        <pc:grpChg chg="add mod">
          <ac:chgData name="" userId="b89fa0790bad917b" providerId="LiveId" clId="{4FCA4310-DBC9-4BA4-8224-2A65239F84B2}" dt="2025-03-13T16:33:12.358" v="113" actId="1076"/>
          <ac:grpSpMkLst>
            <pc:docMk/>
            <pc:sldMk cId="1263109653" sldId="311"/>
            <ac:grpSpMk id="8" creationId="{AE6888C7-0609-42D6-BCDA-2566F4E1F41E}"/>
          </ac:grpSpMkLst>
        </pc:grpChg>
        <pc:graphicFrameChg chg="del">
          <ac:chgData name="" userId="b89fa0790bad917b" providerId="LiveId" clId="{4FCA4310-DBC9-4BA4-8224-2A65239F84B2}" dt="2025-03-13T16:30:41.751" v="85" actId="478"/>
          <ac:graphicFrameMkLst>
            <pc:docMk/>
            <pc:sldMk cId="1263109653" sldId="311"/>
            <ac:graphicFrameMk id="2" creationId="{500A66B4-9EF7-455B-8EB5-95605632980B}"/>
          </ac:graphicFrameMkLst>
        </pc:graphicFrameChg>
        <pc:picChg chg="add mod modCrop">
          <ac:chgData name="" userId="b89fa0790bad917b" providerId="LiveId" clId="{4FCA4310-DBC9-4BA4-8224-2A65239F84B2}" dt="2025-03-13T16:33:09.078" v="112" actId="1076"/>
          <ac:picMkLst>
            <pc:docMk/>
            <pc:sldMk cId="1263109653" sldId="311"/>
            <ac:picMk id="4" creationId="{F8742481-E18C-4627-984A-A43E8F31278B}"/>
          </ac:picMkLst>
        </pc:picChg>
        <pc:picChg chg="add mod">
          <ac:chgData name="" userId="b89fa0790bad917b" providerId="LiveId" clId="{4FCA4310-DBC9-4BA4-8224-2A65239F84B2}" dt="2025-03-13T16:32:54.508" v="108" actId="164"/>
          <ac:picMkLst>
            <pc:docMk/>
            <pc:sldMk cId="1263109653" sldId="311"/>
            <ac:picMk id="57368" creationId="{D2A0F332-E9C3-4403-9264-BA91EAD0BAB2}"/>
          </ac:picMkLst>
        </pc:picChg>
      </pc:sldChg>
      <pc:sldChg chg="add del">
        <pc:chgData name="" userId="b89fa0790bad917b" providerId="LiveId" clId="{4FCA4310-DBC9-4BA4-8224-2A65239F84B2}" dt="2025-03-13T19:00:10.340" v="1120" actId="2696"/>
        <pc:sldMkLst>
          <pc:docMk/>
          <pc:sldMk cId="2634069110" sldId="312"/>
        </pc:sldMkLst>
      </pc:sldChg>
      <pc:sldChg chg="del">
        <pc:chgData name="" userId="b89fa0790bad917b" providerId="LiveId" clId="{4FCA4310-DBC9-4BA4-8224-2A65239F84B2}" dt="2025-03-13T19:00:11.386" v="1121" actId="2696"/>
        <pc:sldMkLst>
          <pc:docMk/>
          <pc:sldMk cId="3587496566" sldId="313"/>
        </pc:sldMkLst>
      </pc:sldChg>
      <pc:sldChg chg="del">
        <pc:chgData name="" userId="b89fa0790bad917b" providerId="LiveId" clId="{4FCA4310-DBC9-4BA4-8224-2A65239F84B2}" dt="2025-03-13T19:00:12.653" v="1123" actId="2696"/>
        <pc:sldMkLst>
          <pc:docMk/>
          <pc:sldMk cId="167506609" sldId="314"/>
        </pc:sldMkLst>
      </pc:sldChg>
      <pc:sldChg chg="del">
        <pc:chgData name="" userId="b89fa0790bad917b" providerId="LiveId" clId="{4FCA4310-DBC9-4BA4-8224-2A65239F84B2}" dt="2025-03-13T19:00:13.792" v="1125" actId="2696"/>
        <pc:sldMkLst>
          <pc:docMk/>
          <pc:sldMk cId="961285335" sldId="315"/>
        </pc:sldMkLst>
      </pc:sldChg>
      <pc:sldChg chg="del">
        <pc:chgData name="" userId="b89fa0790bad917b" providerId="LiveId" clId="{4FCA4310-DBC9-4BA4-8224-2A65239F84B2}" dt="2025-03-13T19:00:13.187" v="1124" actId="2696"/>
        <pc:sldMkLst>
          <pc:docMk/>
          <pc:sldMk cId="1069289322" sldId="316"/>
        </pc:sldMkLst>
      </pc:sldChg>
      <pc:sldChg chg="del">
        <pc:chgData name="" userId="b89fa0790bad917b" providerId="LiveId" clId="{4FCA4310-DBC9-4BA4-8224-2A65239F84B2}" dt="2025-03-13T19:00:14.393" v="1126" actId="2696"/>
        <pc:sldMkLst>
          <pc:docMk/>
          <pc:sldMk cId="1600692312" sldId="317"/>
        </pc:sldMkLst>
      </pc:sldChg>
      <pc:sldChg chg="del">
        <pc:chgData name="" userId="b89fa0790bad917b" providerId="LiveId" clId="{4FCA4310-DBC9-4BA4-8224-2A65239F84B2}" dt="2025-03-13T19:00:14.777" v="1127" actId="2696"/>
        <pc:sldMkLst>
          <pc:docMk/>
          <pc:sldMk cId="2687954884" sldId="318"/>
        </pc:sldMkLst>
      </pc:sldChg>
      <pc:sldChg chg="modSp add del">
        <pc:chgData name="" userId="b89fa0790bad917b" providerId="LiveId" clId="{4FCA4310-DBC9-4BA4-8224-2A65239F84B2}" dt="2025-03-13T19:17:45.455" v="1432" actId="1076"/>
        <pc:sldMkLst>
          <pc:docMk/>
          <pc:sldMk cId="3349835651" sldId="319"/>
        </pc:sldMkLst>
        <pc:spChg chg="mod">
          <ac:chgData name="" userId="b89fa0790bad917b" providerId="LiveId" clId="{4FCA4310-DBC9-4BA4-8224-2A65239F84B2}" dt="2025-03-13T19:17:32.385" v="1429" actId="1076"/>
          <ac:spMkLst>
            <pc:docMk/>
            <pc:sldMk cId="3349835651" sldId="319"/>
            <ac:spMk id="5" creationId="{86437E8F-111F-4E83-980C-9CC1879B8BFE}"/>
          </ac:spMkLst>
        </pc:spChg>
        <pc:spChg chg="mod">
          <ac:chgData name="" userId="b89fa0790bad917b" providerId="LiveId" clId="{4FCA4310-DBC9-4BA4-8224-2A65239F84B2}" dt="2025-03-13T19:17:45.455" v="1432" actId="1076"/>
          <ac:spMkLst>
            <pc:docMk/>
            <pc:sldMk cId="3349835651" sldId="319"/>
            <ac:spMk id="7" creationId="{F017CFD7-078F-4FD1-A890-12F24DBE8701}"/>
          </ac:spMkLst>
        </pc:spChg>
      </pc:sldChg>
      <pc:sldChg chg="add del">
        <pc:chgData name="" userId="b89fa0790bad917b" providerId="LiveId" clId="{4FCA4310-DBC9-4BA4-8224-2A65239F84B2}" dt="2025-03-13T16:42:23.303" v="207" actId="2696"/>
        <pc:sldMkLst>
          <pc:docMk/>
          <pc:sldMk cId="1834607118" sldId="320"/>
        </pc:sldMkLst>
      </pc:sldChg>
      <pc:sldChg chg="addSp delSp modSp add modTransition">
        <pc:chgData name="" userId="b89fa0790bad917b" providerId="LiveId" clId="{4FCA4310-DBC9-4BA4-8224-2A65239F84B2}" dt="2025-03-13T18:28:05.477" v="943" actId="1076"/>
        <pc:sldMkLst>
          <pc:docMk/>
          <pc:sldMk cId="4206967600" sldId="320"/>
        </pc:sldMkLst>
        <pc:spChg chg="del mod">
          <ac:chgData name="" userId="b89fa0790bad917b" providerId="LiveId" clId="{4FCA4310-DBC9-4BA4-8224-2A65239F84B2}" dt="2025-03-13T17:46:57.255" v="570" actId="478"/>
          <ac:spMkLst>
            <pc:docMk/>
            <pc:sldMk cId="4206967600" sldId="320"/>
            <ac:spMk id="4" creationId="{CF0A9E40-B9A9-4FD8-A855-686AF05D33F9}"/>
          </ac:spMkLst>
        </pc:spChg>
        <pc:spChg chg="add mod">
          <ac:chgData name="" userId="b89fa0790bad917b" providerId="LiveId" clId="{4FCA4310-DBC9-4BA4-8224-2A65239F84B2}" dt="2025-03-13T17:38:07.840" v="478" actId="164"/>
          <ac:spMkLst>
            <pc:docMk/>
            <pc:sldMk cId="4206967600" sldId="320"/>
            <ac:spMk id="6" creationId="{9CD60D2C-7466-465D-BFA9-504AF4544F86}"/>
          </ac:spMkLst>
        </pc:spChg>
        <pc:spChg chg="mod">
          <ac:chgData name="" userId="b89fa0790bad917b" providerId="LiveId" clId="{4FCA4310-DBC9-4BA4-8224-2A65239F84B2}" dt="2025-03-13T17:47:07.061" v="572" actId="1076"/>
          <ac:spMkLst>
            <pc:docMk/>
            <pc:sldMk cId="4206967600" sldId="320"/>
            <ac:spMk id="7" creationId="{FF07DEFC-866B-417A-A276-2D4B1082B4F1}"/>
          </ac:spMkLst>
        </pc:spChg>
        <pc:spChg chg="add mod">
          <ac:chgData name="" userId="b89fa0790bad917b" providerId="LiveId" clId="{4FCA4310-DBC9-4BA4-8224-2A65239F84B2}" dt="2025-03-13T17:38:07.840" v="478" actId="164"/>
          <ac:spMkLst>
            <pc:docMk/>
            <pc:sldMk cId="4206967600" sldId="320"/>
            <ac:spMk id="8" creationId="{621370A4-B554-450E-A66F-5F1483ACCA9B}"/>
          </ac:spMkLst>
        </pc:spChg>
        <pc:spChg chg="add mod">
          <ac:chgData name="" userId="b89fa0790bad917b" providerId="LiveId" clId="{4FCA4310-DBC9-4BA4-8224-2A65239F84B2}" dt="2025-03-13T17:38:57.922" v="485" actId="14100"/>
          <ac:spMkLst>
            <pc:docMk/>
            <pc:sldMk cId="4206967600" sldId="320"/>
            <ac:spMk id="9" creationId="{D74C87FE-AD3B-4733-B4A9-16EAFC2CF018}"/>
          </ac:spMkLst>
        </pc:spChg>
        <pc:spChg chg="add mod">
          <ac:chgData name="" userId="b89fa0790bad917b" providerId="LiveId" clId="{4FCA4310-DBC9-4BA4-8224-2A65239F84B2}" dt="2025-03-13T17:38:07.840" v="478" actId="164"/>
          <ac:spMkLst>
            <pc:docMk/>
            <pc:sldMk cId="4206967600" sldId="320"/>
            <ac:spMk id="10" creationId="{4C466ED0-F820-4EF2-91C4-C4C657F9B72D}"/>
          </ac:spMkLst>
        </pc:spChg>
        <pc:spChg chg="add mod">
          <ac:chgData name="" userId="b89fa0790bad917b" providerId="LiveId" clId="{4FCA4310-DBC9-4BA4-8224-2A65239F84B2}" dt="2025-03-13T17:38:35.115" v="483" actId="571"/>
          <ac:spMkLst>
            <pc:docMk/>
            <pc:sldMk cId="4206967600" sldId="320"/>
            <ac:spMk id="13" creationId="{106C5393-CB4F-4524-B04B-AD230E9470BA}"/>
          </ac:spMkLst>
        </pc:spChg>
        <pc:spChg chg="add del">
          <ac:chgData name="" userId="b89fa0790bad917b" providerId="LiveId" clId="{4FCA4310-DBC9-4BA4-8224-2A65239F84B2}" dt="2025-03-13T18:27:06.226" v="934"/>
          <ac:spMkLst>
            <pc:docMk/>
            <pc:sldMk cId="4206967600" sldId="320"/>
            <ac:spMk id="14" creationId="{DD36D031-EA6D-4E44-BA50-89653232408C}"/>
          </ac:spMkLst>
        </pc:spChg>
        <pc:spChg chg="add mod">
          <ac:chgData name="" userId="b89fa0790bad917b" providerId="LiveId" clId="{4FCA4310-DBC9-4BA4-8224-2A65239F84B2}" dt="2025-03-13T18:28:05.477" v="943" actId="1076"/>
          <ac:spMkLst>
            <pc:docMk/>
            <pc:sldMk cId="4206967600" sldId="320"/>
            <ac:spMk id="15" creationId="{7A01F08F-EE1A-4863-AC5C-EF25EE749FAF}"/>
          </ac:spMkLst>
        </pc:spChg>
        <pc:grpChg chg="add mod">
          <ac:chgData name="" userId="b89fa0790bad917b" providerId="LiveId" clId="{4FCA4310-DBC9-4BA4-8224-2A65239F84B2}" dt="2025-03-13T17:47:10.014" v="573" actId="1076"/>
          <ac:grpSpMkLst>
            <pc:docMk/>
            <pc:sldMk cId="4206967600" sldId="320"/>
            <ac:grpSpMk id="11" creationId="{692760FC-A67B-4D19-B34B-54F915A98132}"/>
          </ac:grpSpMkLst>
        </pc:grpChg>
        <pc:picChg chg="add mod modCrop">
          <ac:chgData name="" userId="b89fa0790bad917b" providerId="LiveId" clId="{4FCA4310-DBC9-4BA4-8224-2A65239F84B2}" dt="2025-03-13T17:43:41.603" v="499" actId="1076"/>
          <ac:picMkLst>
            <pc:docMk/>
            <pc:sldMk cId="4206967600" sldId="320"/>
            <ac:picMk id="2" creationId="{38715345-4DDF-4AC6-89B8-0D4849C31F4F}"/>
          </ac:picMkLst>
        </pc:picChg>
        <pc:picChg chg="del">
          <ac:chgData name="" userId="b89fa0790bad917b" providerId="LiveId" clId="{4FCA4310-DBC9-4BA4-8224-2A65239F84B2}" dt="2025-03-13T17:35:43.370" v="462" actId="478"/>
          <ac:picMkLst>
            <pc:docMk/>
            <pc:sldMk cId="4206967600" sldId="320"/>
            <ac:picMk id="5" creationId="{113F7134-387F-4ACE-A686-3F8DF0E66107}"/>
          </ac:picMkLst>
        </pc:picChg>
        <pc:picChg chg="add mod">
          <ac:chgData name="" userId="b89fa0790bad917b" providerId="LiveId" clId="{4FCA4310-DBC9-4BA4-8224-2A65239F84B2}" dt="2025-03-13T17:38:25.801" v="482" actId="571"/>
          <ac:picMkLst>
            <pc:docMk/>
            <pc:sldMk cId="4206967600" sldId="320"/>
            <ac:picMk id="12" creationId="{AD44EA2E-7552-4ED1-8172-9E0B4FF85C93}"/>
          </ac:picMkLst>
        </pc:picChg>
      </pc:sldChg>
      <pc:sldChg chg="add del modTransition">
        <pc:chgData name="" userId="b89fa0790bad917b" providerId="LiveId" clId="{4FCA4310-DBC9-4BA4-8224-2A65239F84B2}" dt="2025-03-13T17:48:41.279" v="578" actId="2696"/>
        <pc:sldMkLst>
          <pc:docMk/>
          <pc:sldMk cId="656302732" sldId="321"/>
        </pc:sldMkLst>
      </pc:sldChg>
      <pc:sldChg chg="addSp delSp modSp add ord modTransition">
        <pc:chgData name="" userId="b89fa0790bad917b" providerId="LiveId" clId="{4FCA4310-DBC9-4BA4-8224-2A65239F84B2}" dt="2025-03-13T18:30:18.170" v="955" actId="1076"/>
        <pc:sldMkLst>
          <pc:docMk/>
          <pc:sldMk cId="1230948001" sldId="322"/>
        </pc:sldMkLst>
        <pc:spChg chg="del mod">
          <ac:chgData name="" userId="b89fa0790bad917b" providerId="LiveId" clId="{4FCA4310-DBC9-4BA4-8224-2A65239F84B2}" dt="2025-03-13T17:46:06.997" v="543" actId="478"/>
          <ac:spMkLst>
            <pc:docMk/>
            <pc:sldMk cId="1230948001" sldId="322"/>
            <ac:spMk id="4" creationId="{CF0A9E40-B9A9-4FD8-A855-686AF05D33F9}"/>
          </ac:spMkLst>
        </pc:spChg>
        <pc:spChg chg="mod">
          <ac:chgData name="" userId="b89fa0790bad917b" providerId="LiveId" clId="{4FCA4310-DBC9-4BA4-8224-2A65239F84B2}" dt="2025-03-13T18:30:12.470" v="954" actId="1076"/>
          <ac:spMkLst>
            <pc:docMk/>
            <pc:sldMk cId="1230948001" sldId="322"/>
            <ac:spMk id="7" creationId="{FF07DEFC-866B-417A-A276-2D4B1082B4F1}"/>
          </ac:spMkLst>
        </pc:spChg>
        <pc:spChg chg="add mod">
          <ac:chgData name="" userId="b89fa0790bad917b" providerId="LiveId" clId="{4FCA4310-DBC9-4BA4-8224-2A65239F84B2}" dt="2025-03-13T17:45:02.770" v="517" actId="164"/>
          <ac:spMkLst>
            <pc:docMk/>
            <pc:sldMk cId="1230948001" sldId="322"/>
            <ac:spMk id="8" creationId="{AB4F64AB-DBF3-4C70-A051-5CA3172723FE}"/>
          </ac:spMkLst>
        </pc:spChg>
        <pc:spChg chg="add mod">
          <ac:chgData name="" userId="b89fa0790bad917b" providerId="LiveId" clId="{4FCA4310-DBC9-4BA4-8224-2A65239F84B2}" dt="2025-03-13T17:47:43.131" v="576" actId="14100"/>
          <ac:spMkLst>
            <pc:docMk/>
            <pc:sldMk cId="1230948001" sldId="322"/>
            <ac:spMk id="9" creationId="{8860BA21-F682-452F-ADE4-90C185BFD072}"/>
          </ac:spMkLst>
        </pc:spChg>
        <pc:spChg chg="add mod">
          <ac:chgData name="" userId="b89fa0790bad917b" providerId="LiveId" clId="{4FCA4310-DBC9-4BA4-8224-2A65239F84B2}" dt="2025-03-13T17:45:02.770" v="517" actId="164"/>
          <ac:spMkLst>
            <pc:docMk/>
            <pc:sldMk cId="1230948001" sldId="322"/>
            <ac:spMk id="10" creationId="{EC4423E4-B377-479E-BA77-2151B4C34689}"/>
          </ac:spMkLst>
        </pc:spChg>
        <pc:spChg chg="add mod">
          <ac:chgData name="" userId="b89fa0790bad917b" providerId="LiveId" clId="{4FCA4310-DBC9-4BA4-8224-2A65239F84B2}" dt="2025-03-13T17:45:02.770" v="517" actId="164"/>
          <ac:spMkLst>
            <pc:docMk/>
            <pc:sldMk cId="1230948001" sldId="322"/>
            <ac:spMk id="11" creationId="{FEC73D60-2075-406E-B5E0-0609480BC8D2}"/>
          </ac:spMkLst>
        </pc:spChg>
        <pc:spChg chg="add mod">
          <ac:chgData name="" userId="b89fa0790bad917b" providerId="LiveId" clId="{4FCA4310-DBC9-4BA4-8224-2A65239F84B2}" dt="2025-03-13T17:47:26.166" v="574" actId="1076"/>
          <ac:spMkLst>
            <pc:docMk/>
            <pc:sldMk cId="1230948001" sldId="322"/>
            <ac:spMk id="12" creationId="{A1C9C570-E2DB-4B21-ACC6-A6248CABBC27}"/>
          </ac:spMkLst>
        </pc:spChg>
        <pc:spChg chg="add del">
          <ac:chgData name="" userId="b89fa0790bad917b" providerId="LiveId" clId="{4FCA4310-DBC9-4BA4-8224-2A65239F84B2}" dt="2025-03-13T18:29:35.240" v="945"/>
          <ac:spMkLst>
            <pc:docMk/>
            <pc:sldMk cId="1230948001" sldId="322"/>
            <ac:spMk id="15" creationId="{E63F20D0-F3BE-4AE0-952F-0606212F6966}"/>
          </ac:spMkLst>
        </pc:spChg>
        <pc:spChg chg="add mod">
          <ac:chgData name="" userId="b89fa0790bad917b" providerId="LiveId" clId="{4FCA4310-DBC9-4BA4-8224-2A65239F84B2}" dt="2025-03-13T18:29:57.649" v="952" actId="1076"/>
          <ac:spMkLst>
            <pc:docMk/>
            <pc:sldMk cId="1230948001" sldId="322"/>
            <ac:spMk id="16" creationId="{CE99388C-61A3-4683-AC7A-CC091810E003}"/>
          </ac:spMkLst>
        </pc:spChg>
        <pc:grpChg chg="add mod">
          <ac:chgData name="" userId="b89fa0790bad917b" providerId="LiveId" clId="{4FCA4310-DBC9-4BA4-8224-2A65239F84B2}" dt="2025-03-13T17:44:55.802" v="516" actId="164"/>
          <ac:grpSpMkLst>
            <pc:docMk/>
            <pc:sldMk cId="1230948001" sldId="322"/>
            <ac:grpSpMk id="6" creationId="{B66FAB9E-E23C-437D-91B2-E424BF690D82}"/>
          </ac:grpSpMkLst>
        </pc:grpChg>
        <pc:grpChg chg="add mod">
          <ac:chgData name="" userId="b89fa0790bad917b" providerId="LiveId" clId="{4FCA4310-DBC9-4BA4-8224-2A65239F84B2}" dt="2025-03-13T17:44:55.247" v="515" actId="164"/>
          <ac:grpSpMkLst>
            <pc:docMk/>
            <pc:sldMk cId="1230948001" sldId="322"/>
            <ac:grpSpMk id="13" creationId="{138179B2-00CE-4CB0-A47E-E43AB9E80443}"/>
          </ac:grpSpMkLst>
        </pc:grpChg>
        <pc:grpChg chg="add mod">
          <ac:chgData name="" userId="b89fa0790bad917b" providerId="LiveId" clId="{4FCA4310-DBC9-4BA4-8224-2A65239F84B2}" dt="2025-03-13T18:30:18.170" v="955" actId="1076"/>
          <ac:grpSpMkLst>
            <pc:docMk/>
            <pc:sldMk cId="1230948001" sldId="322"/>
            <ac:grpSpMk id="14" creationId="{4C48E627-8E6C-4CDF-9524-B589AD59DDC1}"/>
          </ac:grpSpMkLst>
        </pc:grpChg>
        <pc:picChg chg="add mod modCrop">
          <ac:chgData name="" userId="b89fa0790bad917b" providerId="LiveId" clId="{4FCA4310-DBC9-4BA4-8224-2A65239F84B2}" dt="2025-03-13T17:45:02.770" v="517" actId="164"/>
          <ac:picMkLst>
            <pc:docMk/>
            <pc:sldMk cId="1230948001" sldId="322"/>
            <ac:picMk id="2" creationId="{88D7E768-4152-4A0F-9621-42C563F04BB5}"/>
          </ac:picMkLst>
        </pc:picChg>
        <pc:picChg chg="del">
          <ac:chgData name="" userId="b89fa0790bad917b" providerId="LiveId" clId="{4FCA4310-DBC9-4BA4-8224-2A65239F84B2}" dt="2025-03-13T17:42:51.390" v="490" actId="478"/>
          <ac:picMkLst>
            <pc:docMk/>
            <pc:sldMk cId="1230948001" sldId="322"/>
            <ac:picMk id="5" creationId="{113F7134-387F-4ACE-A686-3F8DF0E66107}"/>
          </ac:picMkLst>
        </pc:picChg>
      </pc:sldChg>
      <pc:sldChg chg="addSp delSp modSp add">
        <pc:chgData name="" userId="b89fa0790bad917b" providerId="LiveId" clId="{4FCA4310-DBC9-4BA4-8224-2A65239F84B2}" dt="2025-03-13T18:32:06.757" v="963" actId="1076"/>
        <pc:sldMkLst>
          <pc:docMk/>
          <pc:sldMk cId="1819997917" sldId="323"/>
        </pc:sldMkLst>
        <pc:spChg chg="add del">
          <ac:chgData name="" userId="b89fa0790bad917b" providerId="LiveId" clId="{4FCA4310-DBC9-4BA4-8224-2A65239F84B2}" dt="2025-03-13T18:31:46.707" v="957"/>
          <ac:spMkLst>
            <pc:docMk/>
            <pc:sldMk cId="1819997917" sldId="323"/>
            <ac:spMk id="6" creationId="{D5157F43-B47A-4E7C-80E5-6663EF39D1FC}"/>
          </ac:spMkLst>
        </pc:spChg>
        <pc:spChg chg="mod">
          <ac:chgData name="" userId="b89fa0790bad917b" providerId="LiveId" clId="{4FCA4310-DBC9-4BA4-8224-2A65239F84B2}" dt="2025-03-13T17:54:19.776" v="620" actId="1076"/>
          <ac:spMkLst>
            <pc:docMk/>
            <pc:sldMk cId="1819997917" sldId="323"/>
            <ac:spMk id="7" creationId="{FF07DEFC-866B-417A-A276-2D4B1082B4F1}"/>
          </ac:spMkLst>
        </pc:spChg>
        <pc:spChg chg="add mod">
          <ac:chgData name="" userId="b89fa0790bad917b" providerId="LiveId" clId="{4FCA4310-DBC9-4BA4-8224-2A65239F84B2}" dt="2025-03-13T17:56:44.857" v="626" actId="14100"/>
          <ac:spMkLst>
            <pc:docMk/>
            <pc:sldMk cId="1819997917" sldId="323"/>
            <ac:spMk id="13" creationId="{9EE70C39-0009-45CA-9B8B-093B1AC27672}"/>
          </ac:spMkLst>
        </pc:spChg>
        <pc:spChg chg="add mod">
          <ac:chgData name="" userId="b89fa0790bad917b" providerId="LiveId" clId="{4FCA4310-DBC9-4BA4-8224-2A65239F84B2}" dt="2025-03-13T17:54:37.266" v="621" actId="14100"/>
          <ac:spMkLst>
            <pc:docMk/>
            <pc:sldMk cId="1819997917" sldId="323"/>
            <ac:spMk id="15" creationId="{C7618ED7-E51E-4EA8-9342-977D76D3092D}"/>
          </ac:spMkLst>
        </pc:spChg>
        <pc:spChg chg="add mod">
          <ac:chgData name="" userId="b89fa0790bad917b" providerId="LiveId" clId="{4FCA4310-DBC9-4BA4-8224-2A65239F84B2}" dt="2025-03-13T17:51:43.687" v="590" actId="164"/>
          <ac:spMkLst>
            <pc:docMk/>
            <pc:sldMk cId="1819997917" sldId="323"/>
            <ac:spMk id="16" creationId="{0667CBEC-CB34-441E-A660-6E03550D7465}"/>
          </ac:spMkLst>
        </pc:spChg>
        <pc:spChg chg="add mod">
          <ac:chgData name="" userId="b89fa0790bad917b" providerId="LiveId" clId="{4FCA4310-DBC9-4BA4-8224-2A65239F84B2}" dt="2025-03-13T18:32:04.677" v="962" actId="1076"/>
          <ac:spMkLst>
            <pc:docMk/>
            <pc:sldMk cId="1819997917" sldId="323"/>
            <ac:spMk id="17" creationId="{AE0985F3-88F1-45AC-BDCE-89B2C4488170}"/>
          </ac:spMkLst>
        </pc:spChg>
        <pc:grpChg chg="add mod">
          <ac:chgData name="" userId="b89fa0790bad917b" providerId="LiveId" clId="{4FCA4310-DBC9-4BA4-8224-2A65239F84B2}" dt="2025-03-13T18:32:06.757" v="963" actId="1076"/>
          <ac:grpSpMkLst>
            <pc:docMk/>
            <pc:sldMk cId="1819997917" sldId="323"/>
            <ac:grpSpMk id="5" creationId="{7795CC9B-1A9B-4604-B9A7-3BD9DF06E995}"/>
          </ac:grpSpMkLst>
        </pc:grpChg>
        <pc:grpChg chg="del">
          <ac:chgData name="" userId="b89fa0790bad917b" providerId="LiveId" clId="{4FCA4310-DBC9-4BA4-8224-2A65239F84B2}" dt="2025-03-13T17:50:49.922" v="579" actId="478"/>
          <ac:grpSpMkLst>
            <pc:docMk/>
            <pc:sldMk cId="1819997917" sldId="323"/>
            <ac:grpSpMk id="14" creationId="{4C48E627-8E6C-4CDF-9524-B589AD59DDC1}"/>
          </ac:grpSpMkLst>
        </pc:grpChg>
        <pc:picChg chg="add mod">
          <ac:chgData name="" userId="b89fa0790bad917b" providerId="LiveId" clId="{4FCA4310-DBC9-4BA4-8224-2A65239F84B2}" dt="2025-03-13T17:51:43.687" v="590" actId="164"/>
          <ac:picMkLst>
            <pc:docMk/>
            <pc:sldMk cId="1819997917" sldId="323"/>
            <ac:picMk id="4" creationId="{56DF1F9C-6244-4369-9E1D-281C100AEF68}"/>
          </ac:picMkLst>
        </pc:picChg>
      </pc:sldChg>
      <pc:sldChg chg="addSp delSp modSp add">
        <pc:chgData name="" userId="b89fa0790bad917b" providerId="LiveId" clId="{4FCA4310-DBC9-4BA4-8224-2A65239F84B2}" dt="2025-03-13T18:33:49.049" v="976" actId="1076"/>
        <pc:sldMkLst>
          <pc:docMk/>
          <pc:sldMk cId="2284482550" sldId="324"/>
        </pc:sldMkLst>
        <pc:spChg chg="mod">
          <ac:chgData name="" userId="b89fa0790bad917b" providerId="LiveId" clId="{4FCA4310-DBC9-4BA4-8224-2A65239F84B2}" dt="2025-03-13T17:58:33.610" v="652" actId="1076"/>
          <ac:spMkLst>
            <pc:docMk/>
            <pc:sldMk cId="2284482550" sldId="324"/>
            <ac:spMk id="7" creationId="{FF07DEFC-866B-417A-A276-2D4B1082B4F1}"/>
          </ac:spMkLst>
        </pc:spChg>
        <pc:spChg chg="add del">
          <ac:chgData name="" userId="b89fa0790bad917b" providerId="LiveId" clId="{4FCA4310-DBC9-4BA4-8224-2A65239F84B2}" dt="2025-03-13T18:33:12.889" v="965"/>
          <ac:spMkLst>
            <pc:docMk/>
            <pc:sldMk cId="2284482550" sldId="324"/>
            <ac:spMk id="8" creationId="{916FAB04-BA5C-46B5-B4EE-205A6C191ECF}"/>
          </ac:spMkLst>
        </pc:spChg>
        <pc:spChg chg="add mod">
          <ac:chgData name="" userId="b89fa0790bad917b" providerId="LiveId" clId="{4FCA4310-DBC9-4BA4-8224-2A65239F84B2}" dt="2025-03-13T18:33:46.965" v="975" actId="1076"/>
          <ac:spMkLst>
            <pc:docMk/>
            <pc:sldMk cId="2284482550" sldId="324"/>
            <ac:spMk id="9" creationId="{932C9664-8D1D-425E-BD6C-74DB897250D2}"/>
          </ac:spMkLst>
        </pc:spChg>
        <pc:spChg chg="add mod">
          <ac:chgData name="" userId="b89fa0790bad917b" providerId="LiveId" clId="{4FCA4310-DBC9-4BA4-8224-2A65239F84B2}" dt="2025-03-13T17:57:24.919" v="634" actId="14100"/>
          <ac:spMkLst>
            <pc:docMk/>
            <pc:sldMk cId="2284482550" sldId="324"/>
            <ac:spMk id="10" creationId="{D0828687-F942-498A-B67D-AFAB2154AD5F}"/>
          </ac:spMkLst>
        </pc:spChg>
        <pc:spChg chg="add mod">
          <ac:chgData name="" userId="b89fa0790bad917b" providerId="LiveId" clId="{4FCA4310-DBC9-4BA4-8224-2A65239F84B2}" dt="2025-03-13T17:57:20.750" v="633" actId="164"/>
          <ac:spMkLst>
            <pc:docMk/>
            <pc:sldMk cId="2284482550" sldId="324"/>
            <ac:spMk id="11" creationId="{B11046E4-C826-4A52-B088-02A0C56FF4E0}"/>
          </ac:spMkLst>
        </pc:spChg>
        <pc:spChg chg="add mod">
          <ac:chgData name="" userId="b89fa0790bad917b" providerId="LiveId" clId="{4FCA4310-DBC9-4BA4-8224-2A65239F84B2}" dt="2025-03-13T17:57:20.750" v="633" actId="164"/>
          <ac:spMkLst>
            <pc:docMk/>
            <pc:sldMk cId="2284482550" sldId="324"/>
            <ac:spMk id="12" creationId="{D7EF3236-1B69-4960-9DEA-FF8720D09B01}"/>
          </ac:spMkLst>
        </pc:spChg>
        <pc:grpChg chg="del">
          <ac:chgData name="" userId="b89fa0790bad917b" providerId="LiveId" clId="{4FCA4310-DBC9-4BA4-8224-2A65239F84B2}" dt="2025-03-13T17:56:22.192" v="622" actId="478"/>
          <ac:grpSpMkLst>
            <pc:docMk/>
            <pc:sldMk cId="2284482550" sldId="324"/>
            <ac:grpSpMk id="5" creationId="{7795CC9B-1A9B-4604-B9A7-3BD9DF06E995}"/>
          </ac:grpSpMkLst>
        </pc:grpChg>
        <pc:grpChg chg="add mod">
          <ac:chgData name="" userId="b89fa0790bad917b" providerId="LiveId" clId="{4FCA4310-DBC9-4BA4-8224-2A65239F84B2}" dt="2025-03-13T18:33:49.049" v="976" actId="1076"/>
          <ac:grpSpMkLst>
            <pc:docMk/>
            <pc:sldMk cId="2284482550" sldId="324"/>
            <ac:grpSpMk id="6" creationId="{C7B807A2-F34E-403A-81A9-9031C50D86AE}"/>
          </ac:grpSpMkLst>
        </pc:grpChg>
        <pc:picChg chg="add mod">
          <ac:chgData name="" userId="b89fa0790bad917b" providerId="LiveId" clId="{4FCA4310-DBC9-4BA4-8224-2A65239F84B2}" dt="2025-03-13T17:57:20.750" v="633" actId="164"/>
          <ac:picMkLst>
            <pc:docMk/>
            <pc:sldMk cId="2284482550" sldId="324"/>
            <ac:picMk id="2" creationId="{D065EB90-C84A-4053-BE3C-300F7164250F}"/>
          </ac:picMkLst>
        </pc:picChg>
      </pc:sldChg>
      <pc:sldChg chg="addSp delSp modSp add">
        <pc:chgData name="" userId="b89fa0790bad917b" providerId="LiveId" clId="{4FCA4310-DBC9-4BA4-8224-2A65239F84B2}" dt="2025-03-13T18:03:03.186" v="710" actId="1076"/>
        <pc:sldMkLst>
          <pc:docMk/>
          <pc:sldMk cId="628748211" sldId="325"/>
        </pc:sldMkLst>
        <pc:spChg chg="mod">
          <ac:chgData name="" userId="b89fa0790bad917b" providerId="LiveId" clId="{4FCA4310-DBC9-4BA4-8224-2A65239F84B2}" dt="2025-03-13T18:02:45.771" v="708" actId="1076"/>
          <ac:spMkLst>
            <pc:docMk/>
            <pc:sldMk cId="628748211" sldId="325"/>
            <ac:spMk id="7" creationId="{FF07DEFC-866B-417A-A276-2D4B1082B4F1}"/>
          </ac:spMkLst>
        </pc:spChg>
        <pc:spChg chg="add mod">
          <ac:chgData name="" userId="b89fa0790bad917b" providerId="LiveId" clId="{4FCA4310-DBC9-4BA4-8224-2A65239F84B2}" dt="2025-03-13T18:01:11.493" v="680" actId="164"/>
          <ac:spMkLst>
            <pc:docMk/>
            <pc:sldMk cId="628748211" sldId="325"/>
            <ac:spMk id="13" creationId="{B36245D1-EF7C-4839-8247-585F36489EA8}"/>
          </ac:spMkLst>
        </pc:spChg>
        <pc:spChg chg="add mod">
          <ac:chgData name="" userId="b89fa0790bad917b" providerId="LiveId" clId="{4FCA4310-DBC9-4BA4-8224-2A65239F84B2}" dt="2025-03-13T18:01:11.493" v="680" actId="164"/>
          <ac:spMkLst>
            <pc:docMk/>
            <pc:sldMk cId="628748211" sldId="325"/>
            <ac:spMk id="14" creationId="{1AD9EBC6-CFDA-4831-9871-1B5F2162D2BC}"/>
          </ac:spMkLst>
        </pc:spChg>
        <pc:spChg chg="add mod">
          <ac:chgData name="" userId="b89fa0790bad917b" providerId="LiveId" clId="{4FCA4310-DBC9-4BA4-8224-2A65239F84B2}" dt="2025-03-13T18:01:11.493" v="680" actId="164"/>
          <ac:spMkLst>
            <pc:docMk/>
            <pc:sldMk cId="628748211" sldId="325"/>
            <ac:spMk id="15" creationId="{819BA871-B84C-4ABB-8D28-A18E5A29DEBB}"/>
          </ac:spMkLst>
        </pc:spChg>
        <pc:spChg chg="add mod">
          <ac:chgData name="" userId="b89fa0790bad917b" providerId="LiveId" clId="{4FCA4310-DBC9-4BA4-8224-2A65239F84B2}" dt="2025-03-13T18:01:11.493" v="680" actId="164"/>
          <ac:spMkLst>
            <pc:docMk/>
            <pc:sldMk cId="628748211" sldId="325"/>
            <ac:spMk id="16" creationId="{E4D5AAC8-0467-471B-944B-8423758B9414}"/>
          </ac:spMkLst>
        </pc:spChg>
        <pc:spChg chg="add mod">
          <ac:chgData name="" userId="b89fa0790bad917b" providerId="LiveId" clId="{4FCA4310-DBC9-4BA4-8224-2A65239F84B2}" dt="2025-03-13T18:01:11.493" v="680" actId="164"/>
          <ac:spMkLst>
            <pc:docMk/>
            <pc:sldMk cId="628748211" sldId="325"/>
            <ac:spMk id="17" creationId="{D8100791-CE1D-40A5-AB66-F32C6A85A6FB}"/>
          </ac:spMkLst>
        </pc:spChg>
        <pc:grpChg chg="del">
          <ac:chgData name="" userId="b89fa0790bad917b" providerId="LiveId" clId="{4FCA4310-DBC9-4BA4-8224-2A65239F84B2}" dt="2025-03-13T17:59:40.847" v="669" actId="478"/>
          <ac:grpSpMkLst>
            <pc:docMk/>
            <pc:sldMk cId="628748211" sldId="325"/>
            <ac:grpSpMk id="6" creationId="{C7B807A2-F34E-403A-81A9-9031C50D86AE}"/>
          </ac:grpSpMkLst>
        </pc:grpChg>
        <pc:grpChg chg="add mod">
          <ac:chgData name="" userId="b89fa0790bad917b" providerId="LiveId" clId="{4FCA4310-DBC9-4BA4-8224-2A65239F84B2}" dt="2025-03-13T18:03:03.186" v="710" actId="1076"/>
          <ac:grpSpMkLst>
            <pc:docMk/>
            <pc:sldMk cId="628748211" sldId="325"/>
            <ac:grpSpMk id="8" creationId="{7658D1BD-B585-4796-B9CF-E48FCD767A44}"/>
          </ac:grpSpMkLst>
        </pc:grpChg>
        <pc:picChg chg="add mod">
          <ac:chgData name="" userId="b89fa0790bad917b" providerId="LiveId" clId="{4FCA4310-DBC9-4BA4-8224-2A65239F84B2}" dt="2025-03-13T18:01:11.493" v="680" actId="164"/>
          <ac:picMkLst>
            <pc:docMk/>
            <pc:sldMk cId="628748211" sldId="325"/>
            <ac:picMk id="4" creationId="{17B579B6-628E-4837-808A-F25262C34C3A}"/>
          </ac:picMkLst>
        </pc:picChg>
        <pc:picChg chg="add del">
          <ac:chgData name="" userId="b89fa0790bad917b" providerId="LiveId" clId="{4FCA4310-DBC9-4BA4-8224-2A65239F84B2}" dt="2025-03-13T18:00:37.070" v="673"/>
          <ac:picMkLst>
            <pc:docMk/>
            <pc:sldMk cId="628748211" sldId="325"/>
            <ac:picMk id="5" creationId="{32785F6B-A4F1-48E8-92FF-1C80D5A70A6E}"/>
          </ac:picMkLst>
        </pc:picChg>
      </pc:sldChg>
      <pc:sldChg chg="addSp delSp modSp add">
        <pc:chgData name="" userId="b89fa0790bad917b" providerId="LiveId" clId="{4FCA4310-DBC9-4BA4-8224-2A65239F84B2}" dt="2025-03-13T18:39:19.986" v="986" actId="1076"/>
        <pc:sldMkLst>
          <pc:docMk/>
          <pc:sldMk cId="355201962" sldId="326"/>
        </pc:sldMkLst>
        <pc:spChg chg="del">
          <ac:chgData name="" userId="b89fa0790bad917b" providerId="LiveId" clId="{4FCA4310-DBC9-4BA4-8224-2A65239F84B2}" dt="2025-03-13T18:04:14.753" v="713" actId="478"/>
          <ac:spMkLst>
            <pc:docMk/>
            <pc:sldMk cId="355201962" sldId="326"/>
            <ac:spMk id="7" creationId="{FF07DEFC-866B-417A-A276-2D4B1082B4F1}"/>
          </ac:spMkLst>
        </pc:spChg>
        <pc:spChg chg="add del">
          <ac:chgData name="" userId="b89fa0790bad917b" providerId="LiveId" clId="{4FCA4310-DBC9-4BA4-8224-2A65239F84B2}" dt="2025-03-13T18:38:49.200" v="978"/>
          <ac:spMkLst>
            <pc:docMk/>
            <pc:sldMk cId="355201962" sldId="326"/>
            <ac:spMk id="8" creationId="{9220D1B3-2253-48AB-8A99-D96FAA330764}"/>
          </ac:spMkLst>
        </pc:spChg>
        <pc:spChg chg="add mod">
          <ac:chgData name="" userId="b89fa0790bad917b" providerId="LiveId" clId="{4FCA4310-DBC9-4BA4-8224-2A65239F84B2}" dt="2025-03-13T18:39:17.933" v="985" actId="1076"/>
          <ac:spMkLst>
            <pc:docMk/>
            <pc:sldMk cId="355201962" sldId="326"/>
            <ac:spMk id="9" creationId="{F8F193EB-5ED4-4891-9722-4CE0F0324D43}"/>
          </ac:spMkLst>
        </pc:spChg>
        <pc:spChg chg="add mod">
          <ac:chgData name="" userId="b89fa0790bad917b" providerId="LiveId" clId="{4FCA4310-DBC9-4BA4-8224-2A65239F84B2}" dt="2025-03-13T18:04:37.102" v="764" actId="1076"/>
          <ac:spMkLst>
            <pc:docMk/>
            <pc:sldMk cId="355201962" sldId="326"/>
            <ac:spMk id="13" creationId="{94942FFD-DE1C-4859-A792-D78E90BD6B57}"/>
          </ac:spMkLst>
        </pc:spChg>
        <pc:spChg chg="add mod">
          <ac:chgData name="" userId="b89fa0790bad917b" providerId="LiveId" clId="{4FCA4310-DBC9-4BA4-8224-2A65239F84B2}" dt="2025-03-13T18:05:11.003" v="770" actId="164"/>
          <ac:spMkLst>
            <pc:docMk/>
            <pc:sldMk cId="355201962" sldId="326"/>
            <ac:spMk id="14" creationId="{36F0E5BD-1747-4C85-81E3-E2D5D7F7AFE8}"/>
          </ac:spMkLst>
        </pc:spChg>
        <pc:spChg chg="add mod">
          <ac:chgData name="" userId="b89fa0790bad917b" providerId="LiveId" clId="{4FCA4310-DBC9-4BA4-8224-2A65239F84B2}" dt="2025-03-13T18:05:11.003" v="770" actId="164"/>
          <ac:spMkLst>
            <pc:docMk/>
            <pc:sldMk cId="355201962" sldId="326"/>
            <ac:spMk id="15" creationId="{39E2AEDE-5DBD-4CEB-B78E-5C0FF1416C6E}"/>
          </ac:spMkLst>
        </pc:spChg>
        <pc:grpChg chg="add mod">
          <ac:chgData name="" userId="b89fa0790bad917b" providerId="LiveId" clId="{4FCA4310-DBC9-4BA4-8224-2A65239F84B2}" dt="2025-03-13T18:39:19.986" v="986" actId="1076"/>
          <ac:grpSpMkLst>
            <pc:docMk/>
            <pc:sldMk cId="355201962" sldId="326"/>
            <ac:grpSpMk id="5" creationId="{4FF167B3-7BE6-485C-897A-377553039A68}"/>
          </ac:grpSpMkLst>
        </pc:grpChg>
        <pc:grpChg chg="del">
          <ac:chgData name="" userId="b89fa0790bad917b" providerId="LiveId" clId="{4FCA4310-DBC9-4BA4-8224-2A65239F84B2}" dt="2025-03-13T18:04:03.248" v="711" actId="478"/>
          <ac:grpSpMkLst>
            <pc:docMk/>
            <pc:sldMk cId="355201962" sldId="326"/>
            <ac:grpSpMk id="6" creationId="{C7B807A2-F34E-403A-81A9-9031C50D86AE}"/>
          </ac:grpSpMkLst>
        </pc:grpChg>
        <pc:picChg chg="add mod">
          <ac:chgData name="" userId="b89fa0790bad917b" providerId="LiveId" clId="{4FCA4310-DBC9-4BA4-8224-2A65239F84B2}" dt="2025-03-13T18:05:11.003" v="770" actId="164"/>
          <ac:picMkLst>
            <pc:docMk/>
            <pc:sldMk cId="355201962" sldId="326"/>
            <ac:picMk id="4" creationId="{5E38C23F-19D9-486A-887B-493437DE83C6}"/>
          </ac:picMkLst>
        </pc:picChg>
      </pc:sldChg>
      <pc:sldChg chg="addSp delSp modSp add">
        <pc:chgData name="" userId="b89fa0790bad917b" providerId="LiveId" clId="{4FCA4310-DBC9-4BA4-8224-2A65239F84B2}" dt="2025-03-13T18:09:12.610" v="796" actId="20577"/>
        <pc:sldMkLst>
          <pc:docMk/>
          <pc:sldMk cId="3557771572" sldId="327"/>
        </pc:sldMkLst>
        <pc:spChg chg="add mod">
          <ac:chgData name="" userId="b89fa0790bad917b" providerId="LiveId" clId="{4FCA4310-DBC9-4BA4-8224-2A65239F84B2}" dt="2025-03-13T18:08:17.498" v="790" actId="164"/>
          <ac:spMkLst>
            <pc:docMk/>
            <pc:sldMk cId="3557771572" sldId="327"/>
            <ac:spMk id="10" creationId="{67D25F0C-9FC2-408E-BD69-45EEE44C36A5}"/>
          </ac:spMkLst>
        </pc:spChg>
        <pc:spChg chg="add mod">
          <ac:chgData name="" userId="b89fa0790bad917b" providerId="LiveId" clId="{4FCA4310-DBC9-4BA4-8224-2A65239F84B2}" dt="2025-03-13T18:08:26.982" v="792" actId="14100"/>
          <ac:spMkLst>
            <pc:docMk/>
            <pc:sldMk cId="3557771572" sldId="327"/>
            <ac:spMk id="12" creationId="{7714DBD7-BA59-4247-8C20-C7E20BDF3CF5}"/>
          </ac:spMkLst>
        </pc:spChg>
        <pc:spChg chg="mod">
          <ac:chgData name="" userId="b89fa0790bad917b" providerId="LiveId" clId="{4FCA4310-DBC9-4BA4-8224-2A65239F84B2}" dt="2025-03-13T18:09:12.610" v="796" actId="20577"/>
          <ac:spMkLst>
            <pc:docMk/>
            <pc:sldMk cId="3557771572" sldId="327"/>
            <ac:spMk id="13" creationId="{94942FFD-DE1C-4859-A792-D78E90BD6B57}"/>
          </ac:spMkLst>
        </pc:spChg>
        <pc:grpChg chg="del">
          <ac:chgData name="" userId="b89fa0790bad917b" providerId="LiveId" clId="{4FCA4310-DBC9-4BA4-8224-2A65239F84B2}" dt="2025-03-13T18:06:04.298" v="776" actId="478"/>
          <ac:grpSpMkLst>
            <pc:docMk/>
            <pc:sldMk cId="3557771572" sldId="327"/>
            <ac:grpSpMk id="5" creationId="{4FF167B3-7BE6-485C-897A-377553039A68}"/>
          </ac:grpSpMkLst>
        </pc:grpChg>
        <pc:grpChg chg="add mod">
          <ac:chgData name="" userId="b89fa0790bad917b" providerId="LiveId" clId="{4FCA4310-DBC9-4BA4-8224-2A65239F84B2}" dt="2025-03-13T18:09:00.090" v="794" actId="1076"/>
          <ac:grpSpMkLst>
            <pc:docMk/>
            <pc:sldMk cId="3557771572" sldId="327"/>
            <ac:grpSpMk id="7" creationId="{1781E1A5-079A-4F76-ADA3-4042112FCC03}"/>
          </ac:grpSpMkLst>
        </pc:grpChg>
        <pc:picChg chg="add del mod modCrop">
          <ac:chgData name="" userId="b89fa0790bad917b" providerId="LiveId" clId="{4FCA4310-DBC9-4BA4-8224-2A65239F84B2}" dt="2025-03-13T18:07:26.005" v="779" actId="478"/>
          <ac:picMkLst>
            <pc:docMk/>
            <pc:sldMk cId="3557771572" sldId="327"/>
            <ac:picMk id="2" creationId="{2E4F8AC3-2D4A-4395-9DBE-1D4DC5D7641F}"/>
          </ac:picMkLst>
        </pc:picChg>
        <pc:picChg chg="add mod modCrop">
          <ac:chgData name="" userId="b89fa0790bad917b" providerId="LiveId" clId="{4FCA4310-DBC9-4BA4-8224-2A65239F84B2}" dt="2025-03-13T18:08:17.498" v="790" actId="164"/>
          <ac:picMkLst>
            <pc:docMk/>
            <pc:sldMk cId="3557771572" sldId="327"/>
            <ac:picMk id="6" creationId="{627D4B5F-38C8-47F3-8381-389818D7E44E}"/>
          </ac:picMkLst>
        </pc:picChg>
      </pc:sldChg>
      <pc:sldChg chg="add del">
        <pc:chgData name="" userId="b89fa0790bad917b" providerId="LiveId" clId="{4FCA4310-DBC9-4BA4-8224-2A65239F84B2}" dt="2025-03-13T18:05:15.367" v="771" actId="2696"/>
        <pc:sldMkLst>
          <pc:docMk/>
          <pc:sldMk cId="4267559225" sldId="327"/>
        </pc:sldMkLst>
      </pc:sldChg>
      <pc:sldChg chg="addSp delSp modSp add">
        <pc:chgData name="" userId="b89fa0790bad917b" providerId="LiveId" clId="{4FCA4310-DBC9-4BA4-8224-2A65239F84B2}" dt="2025-03-13T18:14:25.038" v="836" actId="1076"/>
        <pc:sldMkLst>
          <pc:docMk/>
          <pc:sldMk cId="1705452258" sldId="328"/>
        </pc:sldMkLst>
        <pc:spChg chg="add mod">
          <ac:chgData name="" userId="b89fa0790bad917b" providerId="LiveId" clId="{4FCA4310-DBC9-4BA4-8224-2A65239F84B2}" dt="2025-03-13T18:13:41.216" v="834" actId="164"/>
          <ac:spMkLst>
            <pc:docMk/>
            <pc:sldMk cId="1705452258" sldId="328"/>
            <ac:spMk id="9" creationId="{1FF3DC8F-741A-4961-8C1F-CB2CDFD87F0F}"/>
          </ac:spMkLst>
        </pc:spChg>
        <pc:spChg chg="add mod">
          <ac:chgData name="" userId="b89fa0790bad917b" providerId="LiveId" clId="{4FCA4310-DBC9-4BA4-8224-2A65239F84B2}" dt="2025-03-13T18:13:41.216" v="834" actId="164"/>
          <ac:spMkLst>
            <pc:docMk/>
            <pc:sldMk cId="1705452258" sldId="328"/>
            <ac:spMk id="11" creationId="{4CE78BD6-1327-41D7-BF4E-B363A107664C}"/>
          </ac:spMkLst>
        </pc:spChg>
        <pc:spChg chg="mod">
          <ac:chgData name="" userId="b89fa0790bad917b" providerId="LiveId" clId="{4FCA4310-DBC9-4BA4-8224-2A65239F84B2}" dt="2025-03-13T18:12:54.269" v="821" actId="20577"/>
          <ac:spMkLst>
            <pc:docMk/>
            <pc:sldMk cId="1705452258" sldId="328"/>
            <ac:spMk id="13" creationId="{94942FFD-DE1C-4859-A792-D78E90BD6B57}"/>
          </ac:spMkLst>
        </pc:spChg>
        <pc:spChg chg="add mod">
          <ac:chgData name="" userId="b89fa0790bad917b" providerId="LiveId" clId="{4FCA4310-DBC9-4BA4-8224-2A65239F84B2}" dt="2025-03-13T18:13:41.216" v="834" actId="164"/>
          <ac:spMkLst>
            <pc:docMk/>
            <pc:sldMk cId="1705452258" sldId="328"/>
            <ac:spMk id="14" creationId="{5586604A-44A1-4F25-8F75-F67CC83CD2BC}"/>
          </ac:spMkLst>
        </pc:spChg>
        <pc:grpChg chg="add mod">
          <ac:chgData name="" userId="b89fa0790bad917b" providerId="LiveId" clId="{4FCA4310-DBC9-4BA4-8224-2A65239F84B2}" dt="2025-03-13T18:14:25.038" v="836" actId="1076"/>
          <ac:grpSpMkLst>
            <pc:docMk/>
            <pc:sldMk cId="1705452258" sldId="328"/>
            <ac:grpSpMk id="4" creationId="{211A2390-9E0C-4B42-855D-CFB07BA5F079}"/>
          </ac:grpSpMkLst>
        </pc:grpChg>
        <pc:grpChg chg="del">
          <ac:chgData name="" userId="b89fa0790bad917b" providerId="LiveId" clId="{4FCA4310-DBC9-4BA4-8224-2A65239F84B2}" dt="2025-03-13T18:12:10.395" v="798" actId="478"/>
          <ac:grpSpMkLst>
            <pc:docMk/>
            <pc:sldMk cId="1705452258" sldId="328"/>
            <ac:grpSpMk id="7" creationId="{1781E1A5-079A-4F76-ADA3-4042112FCC03}"/>
          </ac:grpSpMkLst>
        </pc:grpChg>
        <pc:picChg chg="add mod modCrop">
          <ac:chgData name="" userId="b89fa0790bad917b" providerId="LiveId" clId="{4FCA4310-DBC9-4BA4-8224-2A65239F84B2}" dt="2025-03-13T18:13:41.216" v="834" actId="164"/>
          <ac:picMkLst>
            <pc:docMk/>
            <pc:sldMk cId="1705452258" sldId="328"/>
            <ac:picMk id="2" creationId="{693418A8-C9FA-4A13-8E65-47DC7BE2BC88}"/>
          </ac:picMkLst>
        </pc:picChg>
      </pc:sldChg>
      <pc:sldChg chg="add del">
        <pc:chgData name="" userId="b89fa0790bad917b" providerId="LiveId" clId="{4FCA4310-DBC9-4BA4-8224-2A65239F84B2}" dt="2025-03-13T18:05:15.950" v="772" actId="2696"/>
        <pc:sldMkLst>
          <pc:docMk/>
          <pc:sldMk cId="3425155772" sldId="328"/>
        </pc:sldMkLst>
      </pc:sldChg>
      <pc:sldChg chg="addSp delSp modSp add">
        <pc:chgData name="" userId="b89fa0790bad917b" providerId="LiveId" clId="{4FCA4310-DBC9-4BA4-8224-2A65239F84B2}" dt="2025-03-13T18:16:01.799" v="881" actId="164"/>
        <pc:sldMkLst>
          <pc:docMk/>
          <pc:sldMk cId="1176592507" sldId="329"/>
        </pc:sldMkLst>
        <pc:spChg chg="add mod">
          <ac:chgData name="" userId="b89fa0790bad917b" providerId="LiveId" clId="{4FCA4310-DBC9-4BA4-8224-2A65239F84B2}" dt="2025-03-13T18:16:01.799" v="881" actId="164"/>
          <ac:spMkLst>
            <pc:docMk/>
            <pc:sldMk cId="1176592507" sldId="329"/>
            <ac:spMk id="10" creationId="{CDD25CA2-BE1D-47A8-9261-A82450A15494}"/>
          </ac:spMkLst>
        </pc:spChg>
        <pc:spChg chg="mod">
          <ac:chgData name="" userId="b89fa0790bad917b" providerId="LiveId" clId="{4FCA4310-DBC9-4BA4-8224-2A65239F84B2}" dt="2025-03-13T18:15:25.539" v="875" actId="1076"/>
          <ac:spMkLst>
            <pc:docMk/>
            <pc:sldMk cId="1176592507" sldId="329"/>
            <ac:spMk id="13" creationId="{94942FFD-DE1C-4859-A792-D78E90BD6B57}"/>
          </ac:spMkLst>
        </pc:spChg>
        <pc:grpChg chg="del">
          <ac:chgData name="" userId="b89fa0790bad917b" providerId="LiveId" clId="{4FCA4310-DBC9-4BA4-8224-2A65239F84B2}" dt="2025-03-13T18:14:30.948" v="837" actId="478"/>
          <ac:grpSpMkLst>
            <pc:docMk/>
            <pc:sldMk cId="1176592507" sldId="329"/>
            <ac:grpSpMk id="4" creationId="{211A2390-9E0C-4B42-855D-CFB07BA5F079}"/>
          </ac:grpSpMkLst>
        </pc:grpChg>
        <pc:grpChg chg="add mod">
          <ac:chgData name="" userId="b89fa0790bad917b" providerId="LiveId" clId="{4FCA4310-DBC9-4BA4-8224-2A65239F84B2}" dt="2025-03-13T18:16:01.799" v="881" actId="164"/>
          <ac:grpSpMkLst>
            <pc:docMk/>
            <pc:sldMk cId="1176592507" sldId="329"/>
            <ac:grpSpMk id="6" creationId="{47A45C00-577A-498C-B9CA-94800A62337E}"/>
          </ac:grpSpMkLst>
        </pc:grpChg>
        <pc:picChg chg="add mod">
          <ac:chgData name="" userId="b89fa0790bad917b" providerId="LiveId" clId="{4FCA4310-DBC9-4BA4-8224-2A65239F84B2}" dt="2025-03-13T18:16:01.799" v="881" actId="164"/>
          <ac:picMkLst>
            <pc:docMk/>
            <pc:sldMk cId="1176592507" sldId="329"/>
            <ac:picMk id="5" creationId="{D99E299D-0D9D-4D93-BADF-71E6FDD7A0F3}"/>
          </ac:picMkLst>
        </pc:picChg>
      </pc:sldChg>
      <pc:sldChg chg="addSp delSp modSp add del">
        <pc:chgData name="" userId="b89fa0790bad917b" providerId="LiveId" clId="{4FCA4310-DBC9-4BA4-8224-2A65239F84B2}" dt="2025-03-13T18:44:38.811" v="1004" actId="2696"/>
        <pc:sldMkLst>
          <pc:docMk/>
          <pc:sldMk cId="4200646892" sldId="330"/>
        </pc:sldMkLst>
        <pc:spChg chg="mod">
          <ac:chgData name="" userId="b89fa0790bad917b" providerId="LiveId" clId="{4FCA4310-DBC9-4BA4-8224-2A65239F84B2}" dt="2025-03-13T18:43:15.477" v="996" actId="14100"/>
          <ac:spMkLst>
            <pc:docMk/>
            <pc:sldMk cId="4200646892" sldId="330"/>
            <ac:spMk id="13" creationId="{94942FFD-DE1C-4859-A792-D78E90BD6B57}"/>
          </ac:spMkLst>
        </pc:spChg>
        <pc:grpChg chg="del">
          <ac:chgData name="" userId="b89fa0790bad917b" providerId="LiveId" clId="{4FCA4310-DBC9-4BA4-8224-2A65239F84B2}" dt="2025-03-13T18:18:59.162" v="883" actId="478"/>
          <ac:grpSpMkLst>
            <pc:docMk/>
            <pc:sldMk cId="4200646892" sldId="330"/>
            <ac:grpSpMk id="6" creationId="{47A45C00-577A-498C-B9CA-94800A62337E}"/>
          </ac:grpSpMkLst>
        </pc:grpChg>
        <pc:graphicFrameChg chg="add mod">
          <ac:chgData name="" userId="b89fa0790bad917b" providerId="LiveId" clId="{4FCA4310-DBC9-4BA4-8224-2A65239F84B2}" dt="2025-03-13T18:21:27.461" v="886" actId="1076"/>
          <ac:graphicFrameMkLst>
            <pc:docMk/>
            <pc:sldMk cId="4200646892" sldId="330"/>
            <ac:graphicFrameMk id="2" creationId="{6FBDB18F-F46A-4111-915E-1781BF728177}"/>
          </ac:graphicFrameMkLst>
        </pc:graphicFrameChg>
      </pc:sldChg>
      <pc:sldChg chg="addSp delSp modSp add">
        <pc:chgData name="" userId="b89fa0790bad917b" providerId="LiveId" clId="{4FCA4310-DBC9-4BA4-8224-2A65239F84B2}" dt="2025-03-13T18:45:49.454" v="1013" actId="1076"/>
        <pc:sldMkLst>
          <pc:docMk/>
          <pc:sldMk cId="3058644491" sldId="331"/>
        </pc:sldMkLst>
        <pc:spChg chg="add del">
          <ac:chgData name="" userId="b89fa0790bad917b" providerId="LiveId" clId="{4FCA4310-DBC9-4BA4-8224-2A65239F84B2}" dt="2025-03-13T18:45:32.941" v="1008"/>
          <ac:spMkLst>
            <pc:docMk/>
            <pc:sldMk cId="3058644491" sldId="331"/>
            <ac:spMk id="5" creationId="{C6EC3B0A-7C5A-4FE6-ADD1-8437DE002B3A}"/>
          </ac:spMkLst>
        </pc:spChg>
        <pc:spChg chg="add mod">
          <ac:chgData name="" userId="b89fa0790bad917b" providerId="LiveId" clId="{4FCA4310-DBC9-4BA4-8224-2A65239F84B2}" dt="2025-03-13T18:45:49.454" v="1013" actId="1076"/>
          <ac:spMkLst>
            <pc:docMk/>
            <pc:sldMk cId="3058644491" sldId="331"/>
            <ac:spMk id="6" creationId="{4B9C432C-2D87-4159-A2BD-2AD7B01CDB74}"/>
          </ac:spMkLst>
        </pc:spChg>
        <pc:graphicFrameChg chg="del">
          <ac:chgData name="" userId="b89fa0790bad917b" providerId="LiveId" clId="{4FCA4310-DBC9-4BA4-8224-2A65239F84B2}" dt="2025-03-13T18:44:21.324" v="998" actId="478"/>
          <ac:graphicFrameMkLst>
            <pc:docMk/>
            <pc:sldMk cId="3058644491" sldId="331"/>
            <ac:graphicFrameMk id="2" creationId="{6FBDB18F-F46A-4111-915E-1781BF728177}"/>
          </ac:graphicFrameMkLst>
        </pc:graphicFrameChg>
        <pc:graphicFrameChg chg="add mod">
          <ac:chgData name="" userId="b89fa0790bad917b" providerId="LiveId" clId="{4FCA4310-DBC9-4BA4-8224-2A65239F84B2}" dt="2025-03-13T18:44:33.319" v="1003" actId="1076"/>
          <ac:graphicFrameMkLst>
            <pc:docMk/>
            <pc:sldMk cId="3058644491" sldId="331"/>
            <ac:graphicFrameMk id="4" creationId="{5FEB6C82-CF27-438F-A7D1-C8204B778E30}"/>
          </ac:graphicFrameMkLst>
        </pc:graphicFrameChg>
      </pc:sldChg>
      <pc:sldChg chg="addSp delSp modSp add">
        <pc:chgData name="" userId="b89fa0790bad917b" providerId="LiveId" clId="{4FCA4310-DBC9-4BA4-8224-2A65239F84B2}" dt="2025-03-13T18:59:40.210" v="1112" actId="20577"/>
        <pc:sldMkLst>
          <pc:docMk/>
          <pc:sldMk cId="3771959964" sldId="332"/>
        </pc:sldMkLst>
        <pc:spChg chg="mod">
          <ac:chgData name="" userId="b89fa0790bad917b" providerId="LiveId" clId="{4FCA4310-DBC9-4BA4-8224-2A65239F84B2}" dt="2025-03-13T18:56:39.161" v="1068" actId="20577"/>
          <ac:spMkLst>
            <pc:docMk/>
            <pc:sldMk cId="3771959964" sldId="332"/>
            <ac:spMk id="6" creationId="{4B9C432C-2D87-4159-A2BD-2AD7B01CDB74}"/>
          </ac:spMkLst>
        </pc:spChg>
        <pc:spChg chg="mod">
          <ac:chgData name="" userId="b89fa0790bad917b" providerId="LiveId" clId="{4FCA4310-DBC9-4BA4-8224-2A65239F84B2}" dt="2025-03-13T18:59:40.210" v="1112" actId="20577"/>
          <ac:spMkLst>
            <pc:docMk/>
            <pc:sldMk cId="3771959964" sldId="332"/>
            <ac:spMk id="13" creationId="{94942FFD-DE1C-4859-A792-D78E90BD6B57}"/>
          </ac:spMkLst>
        </pc:spChg>
        <pc:grpChg chg="add mod">
          <ac:chgData name="" userId="b89fa0790bad917b" providerId="LiveId" clId="{4FCA4310-DBC9-4BA4-8224-2A65239F84B2}" dt="2025-03-13T18:49:14.597" v="1025" actId="1076"/>
          <ac:grpSpMkLst>
            <pc:docMk/>
            <pc:sldMk cId="3771959964" sldId="332"/>
            <ac:grpSpMk id="7" creationId="{95C1C851-5137-44C5-A7B2-CD9936AB0E66}"/>
          </ac:grpSpMkLst>
        </pc:grpChg>
        <pc:graphicFrameChg chg="del">
          <ac:chgData name="" userId="b89fa0790bad917b" providerId="LiveId" clId="{4FCA4310-DBC9-4BA4-8224-2A65239F84B2}" dt="2025-03-13T18:46:47.401" v="1016" actId="478"/>
          <ac:graphicFrameMkLst>
            <pc:docMk/>
            <pc:sldMk cId="3771959964" sldId="332"/>
            <ac:graphicFrameMk id="4" creationId="{5FEB6C82-CF27-438F-A7D1-C8204B778E30}"/>
          </ac:graphicFrameMkLst>
        </pc:graphicFrameChg>
        <pc:picChg chg="add del">
          <ac:chgData name="" userId="b89fa0790bad917b" providerId="LiveId" clId="{4FCA4310-DBC9-4BA4-8224-2A65239F84B2}" dt="2025-03-13T18:51:58.453" v="1028" actId="478"/>
          <ac:picMkLst>
            <pc:docMk/>
            <pc:sldMk cId="3771959964" sldId="332"/>
            <ac:picMk id="2" creationId="{0E097E66-55A7-46E3-8D36-8D1D26443C68}"/>
          </ac:picMkLst>
        </pc:picChg>
      </pc:sldChg>
      <pc:sldChg chg="addSp delSp modSp add">
        <pc:chgData name="" userId="b89fa0790bad917b" providerId="LiveId" clId="{4FCA4310-DBC9-4BA4-8224-2A65239F84B2}" dt="2025-03-13T19:00:53.088" v="1132" actId="20577"/>
        <pc:sldMkLst>
          <pc:docMk/>
          <pc:sldMk cId="2334944869" sldId="333"/>
        </pc:sldMkLst>
        <pc:spChg chg="mod">
          <ac:chgData name="" userId="b89fa0790bad917b" providerId="LiveId" clId="{4FCA4310-DBC9-4BA4-8224-2A65239F84B2}" dt="2025-03-13T19:00:53.088" v="1132" actId="20577"/>
          <ac:spMkLst>
            <pc:docMk/>
            <pc:sldMk cId="2334944869" sldId="333"/>
            <ac:spMk id="6" creationId="{4B9C432C-2D87-4159-A2BD-2AD7B01CDB74}"/>
          </ac:spMkLst>
        </pc:spChg>
        <pc:spChg chg="add">
          <ac:chgData name="" userId="b89fa0790bad917b" providerId="LiveId" clId="{4FCA4310-DBC9-4BA4-8224-2A65239F84B2}" dt="2025-03-13T18:59:54.434" v="1114"/>
          <ac:spMkLst>
            <pc:docMk/>
            <pc:sldMk cId="2334944869" sldId="333"/>
            <ac:spMk id="10" creationId="{1E345BCB-2D86-42E5-ACBE-0CA5E8A18517}"/>
          </ac:spMkLst>
        </pc:spChg>
        <pc:spChg chg="del">
          <ac:chgData name="" userId="b89fa0790bad917b" providerId="LiveId" clId="{4FCA4310-DBC9-4BA4-8224-2A65239F84B2}" dt="2025-03-13T18:59:53.763" v="1113" actId="478"/>
          <ac:spMkLst>
            <pc:docMk/>
            <pc:sldMk cId="2334944869" sldId="333"/>
            <ac:spMk id="13" creationId="{94942FFD-DE1C-4859-A792-D78E90BD6B57}"/>
          </ac:spMkLst>
        </pc:spChg>
        <pc:grpChg chg="del">
          <ac:chgData name="" userId="b89fa0790bad917b" providerId="LiveId" clId="{4FCA4310-DBC9-4BA4-8224-2A65239F84B2}" dt="2025-03-13T18:52:01.696" v="1029" actId="478"/>
          <ac:grpSpMkLst>
            <pc:docMk/>
            <pc:sldMk cId="2334944869" sldId="333"/>
            <ac:grpSpMk id="7" creationId="{95C1C851-5137-44C5-A7B2-CD9936AB0E66}"/>
          </ac:grpSpMkLst>
        </pc:grpChg>
        <pc:picChg chg="mod">
          <ac:chgData name="" userId="b89fa0790bad917b" providerId="LiveId" clId="{4FCA4310-DBC9-4BA4-8224-2A65239F84B2}" dt="2025-03-13T18:52:07.212" v="1031" actId="1076"/>
          <ac:picMkLst>
            <pc:docMk/>
            <pc:sldMk cId="2334944869" sldId="333"/>
            <ac:picMk id="2" creationId="{0E097E66-55A7-46E3-8D36-8D1D26443C68}"/>
          </ac:picMkLst>
        </pc:picChg>
      </pc:sldChg>
      <pc:sldChg chg="addSp delSp modSp add">
        <pc:chgData name="" userId="b89fa0790bad917b" providerId="LiveId" clId="{4FCA4310-DBC9-4BA4-8224-2A65239F84B2}" dt="2025-03-13T19:03:30.151" v="1189" actId="1076"/>
        <pc:sldMkLst>
          <pc:docMk/>
          <pc:sldMk cId="564088957" sldId="334"/>
        </pc:sldMkLst>
        <pc:spChg chg="add del">
          <ac:chgData name="" userId="b89fa0790bad917b" providerId="LiveId" clId="{4FCA4310-DBC9-4BA4-8224-2A65239F84B2}" dt="2025-03-13T18:59:06.884" v="1074"/>
          <ac:spMkLst>
            <pc:docMk/>
            <pc:sldMk cId="564088957" sldId="334"/>
            <ac:spMk id="4" creationId="{E941C277-C1DA-4993-BEDC-3572E35ABADC}"/>
          </ac:spMkLst>
        </pc:spChg>
        <pc:spChg chg="mod">
          <ac:chgData name="" userId="b89fa0790bad917b" providerId="LiveId" clId="{4FCA4310-DBC9-4BA4-8224-2A65239F84B2}" dt="2025-03-13T19:03:30.151" v="1189" actId="1076"/>
          <ac:spMkLst>
            <pc:docMk/>
            <pc:sldMk cId="564088957" sldId="334"/>
            <ac:spMk id="6" creationId="{4B9C432C-2D87-4159-A2BD-2AD7B01CDB74}"/>
          </ac:spMkLst>
        </pc:spChg>
        <pc:spChg chg="add">
          <ac:chgData name="" userId="b89fa0790bad917b" providerId="LiveId" clId="{4FCA4310-DBC9-4BA4-8224-2A65239F84B2}" dt="2025-03-13T18:59:59.431" v="1116"/>
          <ac:spMkLst>
            <pc:docMk/>
            <pc:sldMk cId="564088957" sldId="334"/>
            <ac:spMk id="8" creationId="{A9FCA08B-EE9D-4EB6-8E55-655B8F87C01A}"/>
          </ac:spMkLst>
        </pc:spChg>
        <pc:spChg chg="del">
          <ac:chgData name="" userId="b89fa0790bad917b" providerId="LiveId" clId="{4FCA4310-DBC9-4BA4-8224-2A65239F84B2}" dt="2025-03-13T18:59:58.756" v="1115" actId="478"/>
          <ac:spMkLst>
            <pc:docMk/>
            <pc:sldMk cId="564088957" sldId="334"/>
            <ac:spMk id="13" creationId="{94942FFD-DE1C-4859-A792-D78E90BD6B57}"/>
          </ac:spMkLst>
        </pc:spChg>
        <pc:picChg chg="del">
          <ac:chgData name="" userId="b89fa0790bad917b" providerId="LiveId" clId="{4FCA4310-DBC9-4BA4-8224-2A65239F84B2}" dt="2025-03-13T18:59:02.771" v="1070" actId="478"/>
          <ac:picMkLst>
            <pc:docMk/>
            <pc:sldMk cId="564088957" sldId="334"/>
            <ac:picMk id="2" creationId="{0E097E66-55A7-46E3-8D36-8D1D26443C68}"/>
          </ac:picMkLst>
        </pc:picChg>
        <pc:picChg chg="add mod">
          <ac:chgData name="" userId="b89fa0790bad917b" providerId="LiveId" clId="{4FCA4310-DBC9-4BA4-8224-2A65239F84B2}" dt="2025-03-13T18:59:11.397" v="1077" actId="1076"/>
          <ac:picMkLst>
            <pc:docMk/>
            <pc:sldMk cId="564088957" sldId="334"/>
            <ac:picMk id="5" creationId="{8F79CC37-E774-43E2-ACEE-F07E522D5F2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D205-AA9C-40E8-B584-5C190C22717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30DBF-3550-479F-BE35-446D07CE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7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31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6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6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01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7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7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00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2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7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3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3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3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3B8B5-5B67-4F4C-8DAA-32453A09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7B2996-931A-4FE4-B26C-C493E265E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85D94-93C1-4A1A-9D52-657F2C8C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9537-7953-48CA-B14F-4DCDA4CF124C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F06D2-671A-4215-B483-DCF6FFA1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6B1D1-D721-4411-83A9-EB911F29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2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26054-158C-4D14-9C60-601CDDB9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71EDE1-029A-4B71-BA63-219F92581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1C26F-DE54-4963-8923-BD69AD4E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272-266E-41B5-99D7-F9D07AD08F09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94AE9-9534-4838-A55C-D9B2AD1B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D2BE8-43D8-4C48-AD73-15064A45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551672-1215-49E1-92FE-1FB353349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BA4C11-7156-492F-8CD0-8D4AA144E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D1EF9-80C3-4B73-90B9-85355AB1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8B90-ED4F-4659-B7C6-E6C0F08F4D49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EEAE7-DEF8-4446-8587-63D111E0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0D48D-4134-4B5B-A1C3-B3219CA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7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22563-A4F9-4CCB-9DEE-AEDDD0EB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CC507-DDC1-4422-B264-E56CB1BA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B675E-DF15-45EA-AA63-0CDEA206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DA1C-E747-4CF1-AB82-5C0565AC9207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A8153-AC8F-425F-8F57-DB5583FD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442BF-DFC8-4775-95E0-6452CD13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6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06CD8-31BB-4CEC-837A-9D45A099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ECB87-15E7-40AD-8FE8-C39C7D61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64FD8B-1977-4225-AFC7-067C1EF2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DFAF-70AF-46A4-A335-AB89AA96F495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24074-CDC2-4352-8888-6207BBB8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CF5D2-3FB8-421D-AB19-79C3C12E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0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71F81-300E-4128-846F-0C01DCCE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FFCFB-A421-451C-A872-7A5530699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FFC350-D7C2-49C5-B13D-B31566FB5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F47C00-9D79-4333-B5BD-9FA6BA4C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DF38-DE04-4D3D-95A6-9750BAB528D2}" type="datetime1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6A361-1EB1-4A6E-8F7B-00A9EFE8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1282B-8143-4E92-A1B4-D298D28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1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31E64-5635-49C7-A599-7C8DFAEB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C5EB3-2B26-4F01-82B4-4CC2EF148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D8C86-013B-40AB-87F6-0F175BCF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6125CA-9215-485E-B947-A7BCEB18F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DBCB8C-27D7-46D9-90DC-475618F83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A824A5-A4B4-44DA-8146-4DD455B0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16D4-3BE5-4899-821A-73E0751267F6}" type="datetime1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5E8693-F49A-4A06-AC70-43A37BEA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E8D4AD-4549-492E-BD4C-B68A7D03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3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184CD-EE71-4166-8B16-E4EE6194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EC6831-54E9-4A4B-A243-9F282925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27A-F6C4-4EED-B929-790EA25065E5}" type="datetime1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03913E-B525-4263-8081-914382B3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8DE496-6970-488F-B7E3-046B7765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4B39C7-D01C-43F7-938A-342DD282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0BD9-8F27-4EC4-BFAA-EC62B6C2DDF1}" type="datetime1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4FDEF3-DF52-4C0A-AC72-F0C94C01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62A20F-44F4-48D3-858A-1A182248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2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E8724-71D0-42A0-9ACA-DE81F247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564B35-2567-4D20-9E88-C83CC460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9696-BCEB-4D30-9E59-2E0F540F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54089-5B2D-4631-A709-0D314EF9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BA9-A7C9-492D-92A1-CB46B2D3B093}" type="datetime1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CE7D1A-B5D4-49B7-84FF-C84E8632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9A5B7C-3D67-4854-B0FB-E42E261D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8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58218-DBF3-479F-BE43-E3FECB35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CBE5E0-81E4-4BB0-A35B-CB2AC36FA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BD20A6-5C14-4839-8DA2-6A09680C4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A86BA-9428-4AF8-B514-BB9CB433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6036-9D61-4791-A76C-E9EDEADC8AB2}" type="datetime1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0F3C3-A9E2-4EA8-A17B-51D45C22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BB086C-0B35-4BE2-9806-D5E93DA6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3E5ED-2AE1-4A86-AD24-0179414D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EFDD9-E8BC-452F-8D13-79793093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63A5A-9F8E-47AE-A43E-0D6D1BB9B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5923-64EC-4C7D-A3D7-11D7BC5D2076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BBC3D-4FF9-4158-A6DE-A85543007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7DC4E-B9AB-4CE5-9D40-9F8E8FF01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4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D646F-D612-45D5-9AAD-F9EE92A06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70" y="2290102"/>
            <a:ext cx="11343860" cy="2277796"/>
          </a:xfrm>
        </p:spPr>
        <p:txBody>
          <a:bodyPr anchor="ctr">
            <a:normAutofit/>
          </a:bodyPr>
          <a:lstStyle/>
          <a:p>
            <a:r>
              <a:rPr lang="ru-RU" dirty="0"/>
              <a:t>Использование гипофосфита в органическом синтезе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73361B-8676-487D-AEBB-E1F808A17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7" y="385011"/>
            <a:ext cx="1553319" cy="15606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6DDE4C-694B-407D-ABD6-1A228D6FF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88" y="241009"/>
            <a:ext cx="1848615" cy="1848615"/>
          </a:xfrm>
          <a:prstGeom prst="rect">
            <a:avLst/>
          </a:prstGeom>
        </p:spPr>
      </p:pic>
      <p:pic>
        <p:nvPicPr>
          <p:cNvPr id="7" name="Picture 232">
            <a:extLst>
              <a:ext uri="{FF2B5EF4-FFF2-40B4-BE49-F238E27FC236}">
                <a16:creationId xmlns:a16="http://schemas.microsoft.com/office/drawing/2014/main" id="{62A8C6C8-E078-458C-ABE7-19C7768A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23" y="692714"/>
            <a:ext cx="3025754" cy="7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3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10</a:t>
            </a:fld>
            <a:endParaRPr lang="ru-RU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DEFC-866B-417A-A276-2D4B1082B4F1}"/>
              </a:ext>
            </a:extLst>
          </p:cNvPr>
          <p:cNvSpPr txBox="1"/>
          <p:nvPr/>
        </p:nvSpPr>
        <p:spPr>
          <a:xfrm>
            <a:off x="833776" y="323705"/>
            <a:ext cx="1033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Восстановление кратных связей C—С: восстановление </a:t>
            </a:r>
            <a:r>
              <a:rPr lang="ru-RU" sz="2800" b="1" dirty="0" err="1"/>
              <a:t>алкенов</a:t>
            </a:r>
            <a:endParaRPr lang="ru-RU" sz="2800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58D1BD-B585-4796-B9CF-E48FCD767A44}"/>
              </a:ext>
            </a:extLst>
          </p:cNvPr>
          <p:cNvGrpSpPr/>
          <p:nvPr/>
        </p:nvGrpSpPr>
        <p:grpSpPr>
          <a:xfrm>
            <a:off x="3414800" y="780765"/>
            <a:ext cx="5172797" cy="5649113"/>
            <a:chOff x="3509599" y="889799"/>
            <a:chExt cx="5172797" cy="564911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7B579B6-628E-4837-808A-F25262C34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599" y="889799"/>
              <a:ext cx="5172797" cy="5649113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6245D1-EF7C-4839-8247-585F36489EA8}"/>
                </a:ext>
              </a:extLst>
            </p:cNvPr>
            <p:cNvSpPr/>
            <p:nvPr/>
          </p:nvSpPr>
          <p:spPr>
            <a:xfrm>
              <a:off x="4289358" y="1899960"/>
              <a:ext cx="548455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AD9EBC6-CFDA-4831-9871-1B5F2162D2BC}"/>
                </a:ext>
              </a:extLst>
            </p:cNvPr>
            <p:cNvSpPr/>
            <p:nvPr/>
          </p:nvSpPr>
          <p:spPr>
            <a:xfrm>
              <a:off x="6224484" y="2824992"/>
              <a:ext cx="548455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19BA871-B84C-4ABB-8D28-A18E5A29DEBB}"/>
                </a:ext>
              </a:extLst>
            </p:cNvPr>
            <p:cNvSpPr/>
            <p:nvPr/>
          </p:nvSpPr>
          <p:spPr>
            <a:xfrm>
              <a:off x="3842791" y="2782784"/>
              <a:ext cx="548455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4D5AAC8-0467-471B-944B-8423758B9414}"/>
                </a:ext>
              </a:extLst>
            </p:cNvPr>
            <p:cNvSpPr/>
            <p:nvPr/>
          </p:nvSpPr>
          <p:spPr>
            <a:xfrm>
              <a:off x="4117018" y="4287772"/>
              <a:ext cx="548455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8100791-CE1D-40A5-AB66-F32C6A85A6FB}"/>
                </a:ext>
              </a:extLst>
            </p:cNvPr>
            <p:cNvSpPr/>
            <p:nvPr/>
          </p:nvSpPr>
          <p:spPr>
            <a:xfrm>
              <a:off x="4161766" y="5975493"/>
              <a:ext cx="548455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2874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11</a:t>
            </a:fld>
            <a:endParaRPr lang="ru-RU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42FFD-DE1C-4859-A792-D78E90BD6B57}"/>
              </a:ext>
            </a:extLst>
          </p:cNvPr>
          <p:cNvSpPr txBox="1"/>
          <p:nvPr/>
        </p:nvSpPr>
        <p:spPr>
          <a:xfrm>
            <a:off x="2945663" y="240039"/>
            <a:ext cx="630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Восстановление </a:t>
            </a:r>
            <a:r>
              <a:rPr lang="ru-RU" sz="2800" b="1" dirty="0" err="1"/>
              <a:t>алкинов</a:t>
            </a:r>
            <a:r>
              <a:rPr lang="ru-RU" sz="2800" b="1" dirty="0"/>
              <a:t> до </a:t>
            </a:r>
            <a:r>
              <a:rPr lang="ru-RU" sz="2800" b="1" dirty="0" err="1"/>
              <a:t>алканов</a:t>
            </a:r>
            <a:endParaRPr lang="ru-RU" sz="2800" b="1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FF167B3-7BE6-485C-897A-377553039A68}"/>
              </a:ext>
            </a:extLst>
          </p:cNvPr>
          <p:cNvGrpSpPr/>
          <p:nvPr/>
        </p:nvGrpSpPr>
        <p:grpSpPr>
          <a:xfrm>
            <a:off x="1651965" y="948823"/>
            <a:ext cx="8888065" cy="4296375"/>
            <a:chOff x="1651965" y="1188562"/>
            <a:chExt cx="8888065" cy="429637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E38C23F-19D9-486A-887B-493437DE8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965" y="1188562"/>
              <a:ext cx="8888065" cy="4296375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6F0E5BD-1747-4C85-81E3-E2D5D7F7AFE8}"/>
                </a:ext>
              </a:extLst>
            </p:cNvPr>
            <p:cNvSpPr/>
            <p:nvPr/>
          </p:nvSpPr>
          <p:spPr>
            <a:xfrm>
              <a:off x="3195099" y="5111861"/>
              <a:ext cx="548455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9E2AEDE-5DBD-4CEB-B78E-5C0FF1416C6E}"/>
                </a:ext>
              </a:extLst>
            </p:cNvPr>
            <p:cNvSpPr/>
            <p:nvPr/>
          </p:nvSpPr>
          <p:spPr>
            <a:xfrm>
              <a:off x="8532643" y="5111861"/>
              <a:ext cx="548455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F193EB-5ED4-4891-9722-4CE0F0324D43}"/>
              </a:ext>
            </a:extLst>
          </p:cNvPr>
          <p:cNvSpPr/>
          <p:nvPr/>
        </p:nvSpPr>
        <p:spPr>
          <a:xfrm>
            <a:off x="490870" y="5615582"/>
            <a:ext cx="11460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Klunder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JM,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Hoermann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Cywin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CL, et al. Novel Nonnucleoside Inhibitors of HIV-1 Reverse Transcriptase. 7. 8-Arylethyldipyridodiazepinones as Potent Broad-Spectrum Inhibitors of Wild-Type and Mutant Enzymes. J Med Chem. 1998;41(16):2960-2971. doi:10.1021/jm9707028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12</a:t>
            </a:fld>
            <a:endParaRPr lang="ru-RU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42FFD-DE1C-4859-A792-D78E90BD6B57}"/>
              </a:ext>
            </a:extLst>
          </p:cNvPr>
          <p:cNvSpPr txBox="1"/>
          <p:nvPr/>
        </p:nvSpPr>
        <p:spPr>
          <a:xfrm>
            <a:off x="2945663" y="240039"/>
            <a:ext cx="630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Восстановление </a:t>
            </a:r>
            <a:r>
              <a:rPr lang="ru-RU" sz="2800" b="1" dirty="0" err="1"/>
              <a:t>алкинов</a:t>
            </a:r>
            <a:r>
              <a:rPr lang="ru-RU" sz="2800" b="1" dirty="0"/>
              <a:t> до </a:t>
            </a:r>
            <a:r>
              <a:rPr lang="en-US" sz="2800" b="1" dirty="0"/>
              <a:t>Z-</a:t>
            </a:r>
            <a:r>
              <a:rPr lang="ru-RU" sz="2800" b="1" dirty="0" err="1"/>
              <a:t>алкенов</a:t>
            </a:r>
            <a:endParaRPr lang="ru-RU" sz="2800" b="1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781E1A5-079A-4F76-ADA3-4042112FCC03}"/>
              </a:ext>
            </a:extLst>
          </p:cNvPr>
          <p:cNvGrpSpPr/>
          <p:nvPr/>
        </p:nvGrpSpPr>
        <p:grpSpPr>
          <a:xfrm>
            <a:off x="2397287" y="1555590"/>
            <a:ext cx="7397425" cy="3746819"/>
            <a:chOff x="2657430" y="1697051"/>
            <a:chExt cx="6877139" cy="34638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27D4B5F-38C8-47F3-8381-389818D7E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87" t="13265"/>
            <a:stretch/>
          </p:blipFill>
          <p:spPr>
            <a:xfrm>
              <a:off x="2657430" y="1697051"/>
              <a:ext cx="6877139" cy="3463898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7D25F0C-9FC2-408E-BD69-45EEE44C36A5}"/>
                </a:ext>
              </a:extLst>
            </p:cNvPr>
            <p:cNvSpPr/>
            <p:nvPr/>
          </p:nvSpPr>
          <p:spPr>
            <a:xfrm>
              <a:off x="3402419" y="4314420"/>
              <a:ext cx="5646782" cy="32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714DBD7-BA59-4247-8C20-C7E20BDF3CF5}"/>
                </a:ext>
              </a:extLst>
            </p:cNvPr>
            <p:cNvSpPr/>
            <p:nvPr/>
          </p:nvSpPr>
          <p:spPr>
            <a:xfrm>
              <a:off x="7581013" y="2613211"/>
              <a:ext cx="287973" cy="32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77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13</a:t>
            </a:fld>
            <a:endParaRPr lang="ru-RU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42FFD-DE1C-4859-A792-D78E90BD6B57}"/>
              </a:ext>
            </a:extLst>
          </p:cNvPr>
          <p:cNvSpPr txBox="1"/>
          <p:nvPr/>
        </p:nvSpPr>
        <p:spPr>
          <a:xfrm>
            <a:off x="2945663" y="240039"/>
            <a:ext cx="630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Восстановление кратных связей </a:t>
            </a:r>
            <a:r>
              <a:rPr lang="en-US" sz="2800" b="1" dirty="0"/>
              <a:t>C=O</a:t>
            </a:r>
            <a:endParaRPr lang="ru-RU" sz="28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1A2390-9E0C-4B42-855D-CFB07BA5F079}"/>
              </a:ext>
            </a:extLst>
          </p:cNvPr>
          <p:cNvGrpSpPr/>
          <p:nvPr/>
        </p:nvGrpSpPr>
        <p:grpSpPr>
          <a:xfrm>
            <a:off x="2171800" y="1687069"/>
            <a:ext cx="7848395" cy="3483862"/>
            <a:chOff x="2339163" y="1807535"/>
            <a:chExt cx="7848395" cy="3483862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693418A8-C9FA-4A13-8E65-47DC7BE2B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90" t="6469"/>
            <a:stretch/>
          </p:blipFill>
          <p:spPr>
            <a:xfrm>
              <a:off x="2339163" y="1807535"/>
              <a:ext cx="7848395" cy="3483862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FF3DC8F-741A-4961-8C1F-CB2CDFD87F0F}"/>
                </a:ext>
              </a:extLst>
            </p:cNvPr>
            <p:cNvSpPr/>
            <p:nvPr/>
          </p:nvSpPr>
          <p:spPr>
            <a:xfrm>
              <a:off x="2945663" y="4556132"/>
              <a:ext cx="626877" cy="347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CE78BD6-1327-41D7-BF4E-B363A107664C}"/>
                </a:ext>
              </a:extLst>
            </p:cNvPr>
            <p:cNvSpPr/>
            <p:nvPr/>
          </p:nvSpPr>
          <p:spPr>
            <a:xfrm>
              <a:off x="4295998" y="4556132"/>
              <a:ext cx="531183" cy="735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586604A-44A1-4F25-8F75-F67CC83CD2BC}"/>
                </a:ext>
              </a:extLst>
            </p:cNvPr>
            <p:cNvSpPr/>
            <p:nvPr/>
          </p:nvSpPr>
          <p:spPr>
            <a:xfrm>
              <a:off x="7623989" y="4556132"/>
              <a:ext cx="2413146" cy="369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0545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14</a:t>
            </a:fld>
            <a:endParaRPr lang="ru-RU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42FFD-DE1C-4859-A792-D78E90BD6B57}"/>
              </a:ext>
            </a:extLst>
          </p:cNvPr>
          <p:cNvSpPr txBox="1"/>
          <p:nvPr/>
        </p:nvSpPr>
        <p:spPr>
          <a:xfrm>
            <a:off x="2433306" y="335732"/>
            <a:ext cx="732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Энантиоселективное</a:t>
            </a:r>
            <a:r>
              <a:rPr lang="ru-RU" sz="2800" b="1" dirty="0"/>
              <a:t> восстановление кетонов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7A45C00-577A-498C-B9CA-94800A62337E}"/>
              </a:ext>
            </a:extLst>
          </p:cNvPr>
          <p:cNvGrpSpPr/>
          <p:nvPr/>
        </p:nvGrpSpPr>
        <p:grpSpPr>
          <a:xfrm>
            <a:off x="394492" y="1733468"/>
            <a:ext cx="11403016" cy="2753109"/>
            <a:chOff x="394492" y="1733468"/>
            <a:chExt cx="11403016" cy="275310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99E299D-0D9D-4D93-BADF-71E6FDD7A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492" y="1733468"/>
              <a:ext cx="11403016" cy="2753109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DD25CA2-BE1D-47A8-9261-A82450A15494}"/>
                </a:ext>
              </a:extLst>
            </p:cNvPr>
            <p:cNvSpPr/>
            <p:nvPr/>
          </p:nvSpPr>
          <p:spPr>
            <a:xfrm>
              <a:off x="1321639" y="3481799"/>
              <a:ext cx="7205673" cy="377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7659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15</a:t>
            </a:fld>
            <a:endParaRPr lang="ru-RU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42FFD-DE1C-4859-A792-D78E90BD6B57}"/>
              </a:ext>
            </a:extLst>
          </p:cNvPr>
          <p:cNvSpPr txBox="1"/>
          <p:nvPr/>
        </p:nvSpPr>
        <p:spPr>
          <a:xfrm>
            <a:off x="1063256" y="335732"/>
            <a:ext cx="9686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Реакция восстановительного аминирования:  модификация реакции метилирования по Эшвайлеру-Кларку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FEB6C82-CF27-438F-A7D1-C8204B778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70858"/>
              </p:ext>
            </p:extLst>
          </p:nvPr>
        </p:nvGraphicFramePr>
        <p:xfrm>
          <a:off x="1922710" y="1830978"/>
          <a:ext cx="8346580" cy="319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4" imgW="4888637" imgH="1871402" progId="ChemDraw.Document.6.0">
                  <p:embed/>
                </p:oleObj>
              </mc:Choice>
              <mc:Fallback>
                <p:oleObj name="CS ChemDraw Drawing" r:id="rId4" imgW="4888637" imgH="1871402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5FEB6C82-CF27-438F-A7D1-C8204B778E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2710" y="1830978"/>
                        <a:ext cx="8346580" cy="3196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C432C-2D87-4159-A2BD-2AD7B01CDB74}"/>
              </a:ext>
            </a:extLst>
          </p:cNvPr>
          <p:cNvSpPr/>
          <p:nvPr/>
        </p:nvSpPr>
        <p:spPr>
          <a:xfrm>
            <a:off x="641498" y="5537683"/>
            <a:ext cx="10909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Parker KA, Ding Q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jie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Relative Reactivities of Aminoglycosides and their Synthetic Equivalents in the C-Glycosylation of Aromatics. Synthesis of the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Pseudoaglycone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(d-C-Glycoside) of the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Benzanthrins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Tetrahedron. 2000;56(52):10255-10261. doi:10.1016/S0040-4020(00)00868-1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4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16</a:t>
            </a:fld>
            <a:endParaRPr lang="ru-RU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42FFD-DE1C-4859-A792-D78E90BD6B57}"/>
              </a:ext>
            </a:extLst>
          </p:cNvPr>
          <p:cNvSpPr txBox="1"/>
          <p:nvPr/>
        </p:nvSpPr>
        <p:spPr>
          <a:xfrm>
            <a:off x="1063256" y="335732"/>
            <a:ext cx="968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Исследования нашей группы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C432C-2D87-4159-A2BD-2AD7B01CDB74}"/>
              </a:ext>
            </a:extLst>
          </p:cNvPr>
          <p:cNvSpPr/>
          <p:nvPr/>
        </p:nvSpPr>
        <p:spPr>
          <a:xfrm>
            <a:off x="641498" y="5598938"/>
            <a:ext cx="10909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Fedor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Kliuev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Anton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Kuznetsov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Oleg I.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Afanasyev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Sofiya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Runikhina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Ekaterina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Kuchuk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Evgeniya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Podyacheva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Alexey A.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Tsygankov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Denis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Chusov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Sodium hypophosphite as a bulk and environmentally friendly reducing agent in the reductive amination.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Organic Letters 2022 24 (42), 7717-7721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DOI: 10.1021/acs.orglett.2c02807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5C1C851-5137-44C5-A7B2-CD9936AB0E66}"/>
              </a:ext>
            </a:extLst>
          </p:cNvPr>
          <p:cNvGrpSpPr/>
          <p:nvPr/>
        </p:nvGrpSpPr>
        <p:grpSpPr>
          <a:xfrm>
            <a:off x="1976692" y="2458526"/>
            <a:ext cx="7859388" cy="1540838"/>
            <a:chOff x="2166304" y="1317964"/>
            <a:chExt cx="7859388" cy="154083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7526B73-AD6F-4777-9B1B-02D03B7CF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6304" y="1317964"/>
              <a:ext cx="7859388" cy="1281485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2B697DF-DAA1-42BC-9D46-4626B2E46CDD}"/>
                </a:ext>
              </a:extLst>
            </p:cNvPr>
            <p:cNvSpPr/>
            <p:nvPr/>
          </p:nvSpPr>
          <p:spPr>
            <a:xfrm>
              <a:off x="8855886" y="2489470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52 – 86%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95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17</a:t>
            </a:fld>
            <a:endParaRPr lang="ru-RU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C432C-2D87-4159-A2BD-2AD7B01CDB74}"/>
              </a:ext>
            </a:extLst>
          </p:cNvPr>
          <p:cNvSpPr/>
          <p:nvPr/>
        </p:nvSpPr>
        <p:spPr>
          <a:xfrm>
            <a:off x="627320" y="5439450"/>
            <a:ext cx="10937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Fatkulin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Artemy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Korochantsev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Vasily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Afanasyev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Oleg I.,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Podyacheva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Evgeniya,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Chusova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Olga,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Muratov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Dmitry V.,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Godovikova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Maria I., Semenov Sergei,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Chusov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Denis. Sodium hypophosphite mediated reductive amination of carbonyl compounds with N,N-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dialkylformamides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New Journal of Chemistry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2023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47, 6532-6535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DOI: 10.1039/d3nj00728f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097E66-55A7-46E3-8D36-8D1D2644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35" y="2101493"/>
            <a:ext cx="8552329" cy="1694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345BCB-2D86-42E5-ACBE-0CA5E8A18517}"/>
              </a:ext>
            </a:extLst>
          </p:cNvPr>
          <p:cNvSpPr txBox="1"/>
          <p:nvPr/>
        </p:nvSpPr>
        <p:spPr>
          <a:xfrm>
            <a:off x="1063256" y="335732"/>
            <a:ext cx="968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Исследования нашей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33494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18</a:t>
            </a:fld>
            <a:endParaRPr lang="ru-RU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C432C-2D87-4159-A2BD-2AD7B01CDB74}"/>
              </a:ext>
            </a:extLst>
          </p:cNvPr>
          <p:cNvSpPr/>
          <p:nvPr/>
        </p:nvSpPr>
        <p:spPr>
          <a:xfrm>
            <a:off x="627320" y="5615582"/>
            <a:ext cx="10937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Korochantsev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Vasily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Fatkulin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Artemy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Podyacheva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Evgeniya,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Boldyrev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Alexander,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Afanasyev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Oleg I.,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Chusov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Denis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Tandem, catalyst-free C-C synthesis of nitriles from aldehydes and methyl cyanoacetate with sodium hypophosphite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Eur. J. Org. Chem. 2025, 28, e202401108.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DOI: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10.1002/ejoc.202401108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79CC37-E774-43E2-ACEE-F07E522D5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10" y="2171145"/>
            <a:ext cx="6826378" cy="162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FCA08B-EE9D-4EB6-8E55-655B8F87C01A}"/>
              </a:ext>
            </a:extLst>
          </p:cNvPr>
          <p:cNvSpPr txBox="1"/>
          <p:nvPr/>
        </p:nvSpPr>
        <p:spPr>
          <a:xfrm>
            <a:off x="1063256" y="335732"/>
            <a:ext cx="968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Исследования нашей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56408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D47C3B-94F4-4651-87AD-E2E29A70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37E8F-111F-4E83-980C-9CC1879B8BFE}"/>
              </a:ext>
            </a:extLst>
          </p:cNvPr>
          <p:cNvSpPr txBox="1"/>
          <p:nvPr/>
        </p:nvSpPr>
        <p:spPr>
          <a:xfrm>
            <a:off x="5362913" y="532514"/>
            <a:ext cx="1466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Выводы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CFD7-078F-4FD1-A890-12F24DBE8701}"/>
              </a:ext>
            </a:extLst>
          </p:cNvPr>
          <p:cNvSpPr txBox="1"/>
          <p:nvPr/>
        </p:nvSpPr>
        <p:spPr>
          <a:xfrm>
            <a:off x="912626" y="1236861"/>
            <a:ext cx="10366744" cy="438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Основное применение гипофосфита ограничено восстановлением солей металлов, например, для нанесения никелевых или хромовых покрытий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Производные фосфористой и </a:t>
            </a:r>
            <a:r>
              <a:rPr lang="ru-RU" sz="2400" dirty="0" err="1"/>
              <a:t>фосфорноватистой</a:t>
            </a:r>
            <a:r>
              <a:rPr lang="ru-RU" sz="2400" dirty="0"/>
              <a:t> кислот в различных условиях способны как </a:t>
            </a:r>
            <a:r>
              <a:rPr lang="ru-RU" sz="2400" dirty="0" err="1"/>
              <a:t>дегалогенировать</a:t>
            </a:r>
            <a:r>
              <a:rPr lang="ru-RU" sz="2400" dirty="0"/>
              <a:t> и </a:t>
            </a:r>
            <a:r>
              <a:rPr lang="ru-RU" sz="2400" dirty="0" err="1"/>
              <a:t>дезоксигенировать</a:t>
            </a:r>
            <a:r>
              <a:rPr lang="ru-RU" sz="2400" dirty="0"/>
              <a:t> различные субстраты с хорошими выходами, так и избирательно восстанавливать кратные связи CC, CN и 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983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1598400" y="578874"/>
            <a:ext cx="899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Производные фосфористой и </a:t>
            </a:r>
            <a:r>
              <a:rPr lang="ru-RU" sz="2800" b="1" dirty="0" err="1"/>
              <a:t>фосфорноватистой</a:t>
            </a:r>
            <a:r>
              <a:rPr lang="ru-RU" sz="2800" b="1" dirty="0"/>
              <a:t> кислот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1EC3DF-0630-45C8-9A41-8F52A97F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2</a:t>
            </a:fld>
            <a:endParaRPr lang="ru-RU" sz="18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AA04AF-7FA2-447E-A6B1-0EE18A600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90"/>
          <a:stretch/>
        </p:blipFill>
        <p:spPr>
          <a:xfrm>
            <a:off x="1581997" y="2150143"/>
            <a:ext cx="9028005" cy="35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2129433" y="627037"/>
            <a:ext cx="793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Гипофосфит натрия: восстановительные свойства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1EC3DF-0630-45C8-9A41-8F52A97F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3</a:t>
            </a:fld>
            <a:endParaRPr lang="ru-RU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C82C3-A059-4C13-B471-FBB92FDF82E0}"/>
              </a:ext>
            </a:extLst>
          </p:cNvPr>
          <p:cNvSpPr txBox="1"/>
          <p:nvPr/>
        </p:nvSpPr>
        <p:spPr>
          <a:xfrm>
            <a:off x="4347772" y="1660818"/>
            <a:ext cx="767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Гипофосфит натрия является сильным 4-электронным восстановителем за счет наличия двух связей </a:t>
            </a:r>
            <a:r>
              <a:rPr lang="en-US" sz="2400" dirty="0"/>
              <a:t>P</a:t>
            </a:r>
            <a:r>
              <a:rPr lang="ru-RU" sz="2400" dirty="0"/>
              <a:t>—</a:t>
            </a:r>
            <a:r>
              <a:rPr lang="en-US" sz="2400" dirty="0"/>
              <a:t>H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742481-E18C-4627-984A-A43E8F312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09"/>
          <a:stretch/>
        </p:blipFill>
        <p:spPr>
          <a:xfrm>
            <a:off x="4554918" y="3228407"/>
            <a:ext cx="7350847" cy="239135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E6888C7-0609-42D6-BCDA-2566F4E1F41E}"/>
              </a:ext>
            </a:extLst>
          </p:cNvPr>
          <p:cNvGrpSpPr/>
          <p:nvPr/>
        </p:nvGrpSpPr>
        <p:grpSpPr>
          <a:xfrm>
            <a:off x="366142" y="2158720"/>
            <a:ext cx="4069140" cy="2728121"/>
            <a:chOff x="1024064" y="1178780"/>
            <a:chExt cx="4069140" cy="2728121"/>
          </a:xfrm>
        </p:grpSpPr>
        <p:pic>
          <p:nvPicPr>
            <p:cNvPr id="57368" name="Picture 24" descr="Sodium hypophosphite - Wikipedia">
              <a:extLst>
                <a:ext uri="{FF2B5EF4-FFF2-40B4-BE49-F238E27FC236}">
                  <a16:creationId xmlns:a16="http://schemas.microsoft.com/office/drawing/2014/main" id="{D2A0F332-E9C3-4403-9264-BA91EAD0B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78780"/>
              <a:ext cx="3721604" cy="239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65411F6-3D5A-465A-9653-EEDD827AD3F9}"/>
                </a:ext>
              </a:extLst>
            </p:cNvPr>
            <p:cNvSpPr/>
            <p:nvPr/>
          </p:nvSpPr>
          <p:spPr>
            <a:xfrm rot="19644399">
              <a:off x="1024064" y="2281501"/>
              <a:ext cx="1861685" cy="840958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11FB3F8-027F-49E2-AC85-213233D22613}"/>
                </a:ext>
              </a:extLst>
            </p:cNvPr>
            <p:cNvSpPr/>
            <p:nvPr/>
          </p:nvSpPr>
          <p:spPr>
            <a:xfrm rot="15451480">
              <a:off x="1625459" y="2555580"/>
              <a:ext cx="1861685" cy="840958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631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3980802" y="546322"/>
            <a:ext cx="423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Гипофосфит: применение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4</a:t>
            </a:fld>
            <a:endParaRPr lang="ru-RU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7F2B0-5649-4F26-B92B-A72426A17A9D}"/>
              </a:ext>
            </a:extLst>
          </p:cNvPr>
          <p:cNvSpPr txBox="1"/>
          <p:nvPr/>
        </p:nvSpPr>
        <p:spPr>
          <a:xfrm>
            <a:off x="569492" y="1289091"/>
            <a:ext cx="11053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 промышленных масштабах гипофосфит натрия в основном используется для гальванопокрытия металлов, пластика и керамики. Кроме того, </a:t>
            </a:r>
            <a:r>
              <a:rPr lang="ru-RU" sz="2400" dirty="0" err="1"/>
              <a:t>гипофосфиты</a:t>
            </a:r>
            <a:r>
              <a:rPr lang="ru-RU" sz="2400" dirty="0"/>
              <a:t> используются в качестве источника фосфора в ветеринарии и медицине.</a:t>
            </a:r>
          </a:p>
        </p:txBody>
      </p:sp>
      <p:pic>
        <p:nvPicPr>
          <p:cNvPr id="7300" name="Picture 132" descr="Electroless Nickel Plating | Sharretts Plating">
            <a:extLst>
              <a:ext uri="{FF2B5EF4-FFF2-40B4-BE49-F238E27FC236}">
                <a16:creationId xmlns:a16="http://schemas.microsoft.com/office/drawing/2014/main" id="{D34E373C-7CC9-4EA9-B7D8-21DDF204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27" y="3274830"/>
            <a:ext cx="6201007" cy="21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lopak Plus (4 In 1), 500ml">
            <a:extLst>
              <a:ext uri="{FF2B5EF4-FFF2-40B4-BE49-F238E27FC236}">
                <a16:creationId xmlns:a16="http://schemas.microsoft.com/office/drawing/2014/main" id="{86331C78-124F-4DCE-AFE7-598830633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953" r="21610"/>
          <a:stretch/>
        </p:blipFill>
        <p:spPr bwMode="auto">
          <a:xfrm>
            <a:off x="7930116" y="2517434"/>
            <a:ext cx="2244589" cy="40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0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5</a:t>
            </a:fld>
            <a:endParaRPr lang="ru-RU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A9E40-B9A9-4FD8-A855-686AF05D33F9}"/>
              </a:ext>
            </a:extLst>
          </p:cNvPr>
          <p:cNvSpPr txBox="1"/>
          <p:nvPr/>
        </p:nvSpPr>
        <p:spPr>
          <a:xfrm>
            <a:off x="622193" y="938015"/>
            <a:ext cx="1110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Для очистки сточных вод – процесс </a:t>
            </a:r>
            <a:r>
              <a:rPr lang="ru-RU" sz="2400" dirty="0" err="1"/>
              <a:t>дегалогенирования</a:t>
            </a:r>
            <a:r>
              <a:rPr lang="ru-RU" sz="2400" dirty="0"/>
              <a:t> </a:t>
            </a:r>
            <a:r>
              <a:rPr lang="ru-RU" sz="2400" dirty="0" err="1"/>
              <a:t>полигалогенированных</a:t>
            </a:r>
            <a:r>
              <a:rPr lang="ru-RU" sz="2400" dirty="0"/>
              <a:t> ароматических соединений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DEFC-866B-417A-A276-2D4B1082B4F1}"/>
              </a:ext>
            </a:extLst>
          </p:cNvPr>
          <p:cNvSpPr txBox="1"/>
          <p:nvPr/>
        </p:nvSpPr>
        <p:spPr>
          <a:xfrm>
            <a:off x="3636512" y="311281"/>
            <a:ext cx="4918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Восстановление связей C—</a:t>
            </a:r>
            <a:r>
              <a:rPr lang="en-US" sz="2800" b="1" dirty="0"/>
              <a:t>Hal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F7134-387F-4ACE-A686-3F8DF0E66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" t="19038"/>
          <a:stretch/>
        </p:blipFill>
        <p:spPr>
          <a:xfrm>
            <a:off x="761617" y="2268234"/>
            <a:ext cx="10668766" cy="23215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12702-4029-48B6-8241-CFCA463D02F0}"/>
              </a:ext>
            </a:extLst>
          </p:cNvPr>
          <p:cNvSpPr/>
          <p:nvPr/>
        </p:nvSpPr>
        <p:spPr>
          <a:xfrm>
            <a:off x="622193" y="5971630"/>
            <a:ext cx="11108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Boyer SK, McKenna J,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Karliner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 J,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Nirsberger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 M. A mild and efficient process for detoxifying polychlorinated biphenyls.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Tetrahedron Lett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. 1985;26(31):3677-3680. doi:10.1016/S0040-4039(00)89221-7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1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6</a:t>
            </a:fld>
            <a:endParaRPr lang="ru-RU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DEFC-866B-417A-A276-2D4B1082B4F1}"/>
              </a:ext>
            </a:extLst>
          </p:cNvPr>
          <p:cNvSpPr txBox="1"/>
          <p:nvPr/>
        </p:nvSpPr>
        <p:spPr>
          <a:xfrm>
            <a:off x="1597332" y="267226"/>
            <a:ext cx="8997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Моногидрогенолиз</a:t>
            </a:r>
            <a:r>
              <a:rPr lang="ru-RU" sz="2800" b="1" dirty="0"/>
              <a:t> </a:t>
            </a:r>
            <a:r>
              <a:rPr lang="ru-RU" sz="2800" b="1" dirty="0" err="1"/>
              <a:t>полигалогенированных</a:t>
            </a:r>
            <a:r>
              <a:rPr lang="ru-RU" sz="2800" b="1" dirty="0"/>
              <a:t> соединений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92760FC-A67B-4D19-B34B-54F915A98132}"/>
              </a:ext>
            </a:extLst>
          </p:cNvPr>
          <p:cNvGrpSpPr/>
          <p:nvPr/>
        </p:nvGrpSpPr>
        <p:grpSpPr>
          <a:xfrm>
            <a:off x="944524" y="1531089"/>
            <a:ext cx="10302949" cy="3541338"/>
            <a:chOff x="984354" y="2098744"/>
            <a:chExt cx="10302949" cy="354133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38715345-4DDF-4AC6-89B8-0D4849C31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5" t="4066" r="1578" b="3040"/>
            <a:stretch/>
          </p:blipFill>
          <p:spPr>
            <a:xfrm>
              <a:off x="984354" y="2098744"/>
              <a:ext cx="10302949" cy="3541338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CD60D2C-7466-465D-BFA9-504AF4544F86}"/>
                </a:ext>
              </a:extLst>
            </p:cNvPr>
            <p:cNvSpPr/>
            <p:nvPr/>
          </p:nvSpPr>
          <p:spPr>
            <a:xfrm>
              <a:off x="1690577" y="3429000"/>
              <a:ext cx="223283" cy="31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21370A4-B554-450E-A66F-5F1483ACCA9B}"/>
                </a:ext>
              </a:extLst>
            </p:cNvPr>
            <p:cNvSpPr/>
            <p:nvPr/>
          </p:nvSpPr>
          <p:spPr>
            <a:xfrm>
              <a:off x="9584251" y="3536202"/>
              <a:ext cx="378456" cy="31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74C87FE-AD3B-4733-B4A9-16EAFC2CF018}"/>
                </a:ext>
              </a:extLst>
            </p:cNvPr>
            <p:cNvSpPr/>
            <p:nvPr/>
          </p:nvSpPr>
          <p:spPr>
            <a:xfrm>
              <a:off x="9635641" y="5285466"/>
              <a:ext cx="460815" cy="354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C466ED0-F820-4EF2-91C4-C4C657F9B72D}"/>
                </a:ext>
              </a:extLst>
            </p:cNvPr>
            <p:cNvSpPr/>
            <p:nvPr/>
          </p:nvSpPr>
          <p:spPr>
            <a:xfrm>
              <a:off x="1690577" y="5326422"/>
              <a:ext cx="378456" cy="31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06C5393-CB4F-4524-B04B-AD230E9470BA}"/>
                </a:ext>
              </a:extLst>
            </p:cNvPr>
            <p:cNvSpPr/>
            <p:nvPr/>
          </p:nvSpPr>
          <p:spPr>
            <a:xfrm>
              <a:off x="3319902" y="2659224"/>
              <a:ext cx="378456" cy="31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A01F08F-EE1A-4863-AC5C-EF25EE749FAF}"/>
              </a:ext>
            </a:extLst>
          </p:cNvPr>
          <p:cNvSpPr/>
          <p:nvPr/>
        </p:nvSpPr>
        <p:spPr>
          <a:xfrm>
            <a:off x="944523" y="5892581"/>
            <a:ext cx="10302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Boyer SK, Bach J, McKenna J,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Jagdmann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Jr. Mild hydrogen-transfer reductions using sodium hypophosphite. J Org Chem. 1985;50(18):3408-3411. doi:10.1021/jo00218a034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6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7</a:t>
            </a:fld>
            <a:endParaRPr lang="ru-RU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DEFC-866B-417A-A276-2D4B1082B4F1}"/>
              </a:ext>
            </a:extLst>
          </p:cNvPr>
          <p:cNvSpPr txBox="1"/>
          <p:nvPr/>
        </p:nvSpPr>
        <p:spPr>
          <a:xfrm>
            <a:off x="945410" y="299535"/>
            <a:ext cx="10301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Восстановление связей C—O: </a:t>
            </a:r>
            <a:r>
              <a:rPr lang="ru-RU" sz="2800" b="1" dirty="0" err="1"/>
              <a:t>гидрогенолиз</a:t>
            </a:r>
            <a:r>
              <a:rPr lang="ru-RU" sz="2800" b="1" dirty="0"/>
              <a:t> </a:t>
            </a:r>
            <a:r>
              <a:rPr lang="ru-RU" sz="2800" b="1" dirty="0" err="1"/>
              <a:t>бензиловых</a:t>
            </a:r>
            <a:r>
              <a:rPr lang="ru-RU" sz="2800" b="1" dirty="0"/>
              <a:t> эфиров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C48E627-8E6C-4CDF-9524-B589AD59DDC1}"/>
              </a:ext>
            </a:extLst>
          </p:cNvPr>
          <p:cNvGrpSpPr/>
          <p:nvPr/>
        </p:nvGrpSpPr>
        <p:grpSpPr>
          <a:xfrm>
            <a:off x="2131665" y="939809"/>
            <a:ext cx="7928666" cy="4668191"/>
            <a:chOff x="2212254" y="1688159"/>
            <a:chExt cx="7928666" cy="466819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8D7E768-4152-4A0F-9621-42C563F04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32" b="4202"/>
            <a:stretch/>
          </p:blipFill>
          <p:spPr>
            <a:xfrm>
              <a:off x="2212254" y="1688159"/>
              <a:ext cx="7928666" cy="4668191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B4F64AB-DBF3-4C70-A051-5CA3172723FE}"/>
                </a:ext>
              </a:extLst>
            </p:cNvPr>
            <p:cNvSpPr/>
            <p:nvPr/>
          </p:nvSpPr>
          <p:spPr>
            <a:xfrm>
              <a:off x="3207417" y="3251692"/>
              <a:ext cx="460815" cy="354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860BA21-F682-452F-ADE4-90C185BFD072}"/>
                </a:ext>
              </a:extLst>
            </p:cNvPr>
            <p:cNvSpPr/>
            <p:nvPr/>
          </p:nvSpPr>
          <p:spPr>
            <a:xfrm>
              <a:off x="8293362" y="3338623"/>
              <a:ext cx="460815" cy="267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C4423E4-B377-479E-BA77-2151B4C34689}"/>
                </a:ext>
              </a:extLst>
            </p:cNvPr>
            <p:cNvSpPr/>
            <p:nvPr/>
          </p:nvSpPr>
          <p:spPr>
            <a:xfrm>
              <a:off x="7634177" y="5742676"/>
              <a:ext cx="354456" cy="613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EC73D60-2075-406E-B5E0-0609480BC8D2}"/>
                </a:ext>
              </a:extLst>
            </p:cNvPr>
            <p:cNvSpPr/>
            <p:nvPr/>
          </p:nvSpPr>
          <p:spPr>
            <a:xfrm>
              <a:off x="4954772" y="5742676"/>
              <a:ext cx="354456" cy="613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C9C570-E2DB-4B21-ACC6-A6248CABBC27}"/>
                </a:ext>
              </a:extLst>
            </p:cNvPr>
            <p:cNvSpPr/>
            <p:nvPr/>
          </p:nvSpPr>
          <p:spPr>
            <a:xfrm>
              <a:off x="2538533" y="5742676"/>
              <a:ext cx="354456" cy="613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99388C-61A3-4683-AC7A-CC091810E003}"/>
              </a:ext>
            </a:extLst>
          </p:cNvPr>
          <p:cNvSpPr/>
          <p:nvPr/>
        </p:nvSpPr>
        <p:spPr>
          <a:xfrm>
            <a:off x="634408" y="6033183"/>
            <a:ext cx="1155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Sala R,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Doria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Passarotti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C. Reduction of carbon-carbon double bonds and hydrogenolysis by sodium hypophosphite. Tetrahedron Lett. 1984;25(40):4565-4568. doi:10.1016/S0040-4039(01)81494-5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8</a:t>
            </a:fld>
            <a:endParaRPr lang="ru-RU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DEFC-866B-417A-A276-2D4B1082B4F1}"/>
              </a:ext>
            </a:extLst>
          </p:cNvPr>
          <p:cNvSpPr txBox="1"/>
          <p:nvPr/>
        </p:nvSpPr>
        <p:spPr>
          <a:xfrm>
            <a:off x="141767" y="343504"/>
            <a:ext cx="1190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Восстановление связей C—</a:t>
            </a:r>
            <a:r>
              <a:rPr lang="en-US" sz="2800" b="1" dirty="0"/>
              <a:t>N</a:t>
            </a:r>
            <a:r>
              <a:rPr lang="ru-RU" sz="2800" b="1" dirty="0"/>
              <a:t>: </a:t>
            </a:r>
            <a:r>
              <a:rPr lang="ru-RU" sz="2800" b="1" dirty="0" err="1"/>
              <a:t>дебензилирование</a:t>
            </a:r>
            <a:r>
              <a:rPr lang="ru-RU" sz="2800" b="1" dirty="0"/>
              <a:t> третичных </a:t>
            </a:r>
            <a:r>
              <a:rPr lang="ru-RU" sz="2800" b="1" dirty="0" err="1"/>
              <a:t>бензиламинов</a:t>
            </a:r>
            <a:endParaRPr lang="ru-RU" sz="2800" b="1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795CC9B-1A9B-4604-B9A7-3BD9DF06E995}"/>
              </a:ext>
            </a:extLst>
          </p:cNvPr>
          <p:cNvGrpSpPr/>
          <p:nvPr/>
        </p:nvGrpSpPr>
        <p:grpSpPr>
          <a:xfrm>
            <a:off x="2918968" y="1099812"/>
            <a:ext cx="6354062" cy="4658375"/>
            <a:chOff x="2918969" y="1099812"/>
            <a:chExt cx="6354062" cy="465837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6DF1F9C-6244-4369-9E1D-281C100A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969" y="1099812"/>
              <a:ext cx="6354062" cy="4658375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EE70C39-0009-45CA-9B8B-093B1AC27672}"/>
                </a:ext>
              </a:extLst>
            </p:cNvPr>
            <p:cNvSpPr/>
            <p:nvPr/>
          </p:nvSpPr>
          <p:spPr>
            <a:xfrm>
              <a:off x="8010756" y="2733503"/>
              <a:ext cx="442130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7618ED7-E51E-4EA8-9342-977D76D3092D}"/>
                </a:ext>
              </a:extLst>
            </p:cNvPr>
            <p:cNvSpPr/>
            <p:nvPr/>
          </p:nvSpPr>
          <p:spPr>
            <a:xfrm>
              <a:off x="7304568" y="4905814"/>
              <a:ext cx="287080" cy="612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667CBEC-CB34-441E-A660-6E03550D7465}"/>
                </a:ext>
              </a:extLst>
            </p:cNvPr>
            <p:cNvSpPr/>
            <p:nvPr/>
          </p:nvSpPr>
          <p:spPr>
            <a:xfrm>
              <a:off x="3868428" y="2733502"/>
              <a:ext cx="554716" cy="478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E0985F3-88F1-45AC-BDCE-89B2C4488170}"/>
              </a:ext>
            </a:extLst>
          </p:cNvPr>
          <p:cNvSpPr/>
          <p:nvPr/>
        </p:nvSpPr>
        <p:spPr>
          <a:xfrm>
            <a:off x="838200" y="6019797"/>
            <a:ext cx="1091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Adger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BM, O’Farrell C, Lewis NJ, Mitchell MB. Catalytic Transfer Hydrogenolysis of N -Benzyl Protecting Groups. Synthesis. 1987;1987(01):53-55. doi:10.1055/s-1987-27841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9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9</a:t>
            </a:fld>
            <a:endParaRPr lang="ru-RU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DEFC-866B-417A-A276-2D4B1082B4F1}"/>
              </a:ext>
            </a:extLst>
          </p:cNvPr>
          <p:cNvSpPr txBox="1"/>
          <p:nvPr/>
        </p:nvSpPr>
        <p:spPr>
          <a:xfrm>
            <a:off x="3442067" y="394468"/>
            <a:ext cx="530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Восстановление солей </a:t>
            </a:r>
            <a:r>
              <a:rPr lang="ru-RU" sz="2800" b="1" dirty="0" err="1"/>
              <a:t>диазония</a:t>
            </a:r>
            <a:endParaRPr lang="ru-RU" sz="2800" b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7B807A2-F34E-403A-81A9-9031C50D86AE}"/>
              </a:ext>
            </a:extLst>
          </p:cNvPr>
          <p:cNvGrpSpPr/>
          <p:nvPr/>
        </p:nvGrpSpPr>
        <p:grpSpPr>
          <a:xfrm>
            <a:off x="1753624" y="1183251"/>
            <a:ext cx="8684747" cy="4701214"/>
            <a:chOff x="1753626" y="1302693"/>
            <a:chExt cx="8684747" cy="470121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D065EB90-C84A-4053-BE3C-300F7164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3626" y="1302693"/>
              <a:ext cx="8684747" cy="4701214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0828687-F942-498A-B67D-AFAB2154AD5F}"/>
                </a:ext>
              </a:extLst>
            </p:cNvPr>
            <p:cNvSpPr/>
            <p:nvPr/>
          </p:nvSpPr>
          <p:spPr>
            <a:xfrm>
              <a:off x="2609414" y="2782462"/>
              <a:ext cx="548455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11046E4-C826-4A52-B088-02A0C56FF4E0}"/>
                </a:ext>
              </a:extLst>
            </p:cNvPr>
            <p:cNvSpPr/>
            <p:nvPr/>
          </p:nvSpPr>
          <p:spPr>
            <a:xfrm>
              <a:off x="8021388" y="2595924"/>
              <a:ext cx="442130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7EF3236-1B69-4960-9DEA-FF8720D09B01}"/>
                </a:ext>
              </a:extLst>
            </p:cNvPr>
            <p:cNvSpPr/>
            <p:nvPr/>
          </p:nvSpPr>
          <p:spPr>
            <a:xfrm>
              <a:off x="7425965" y="5555307"/>
              <a:ext cx="442130" cy="37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2C9664-8D1D-425E-BD6C-74DB897250D2}"/>
              </a:ext>
            </a:extLst>
          </p:cNvPr>
          <p:cNvSpPr/>
          <p:nvPr/>
        </p:nvSpPr>
        <p:spPr>
          <a:xfrm>
            <a:off x="1252494" y="5892581"/>
            <a:ext cx="9687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 J. Einwirkung von unterphosphoriger Säure auf Diazoverbindungen. Berichte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Dtsch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Chem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Ges. 1902;35(1):162-163. doi:10.1002/cber.19020350131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82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8433</TotalTime>
  <Words>656</Words>
  <Application>Microsoft Office PowerPoint</Application>
  <PresentationFormat>Широкоэкранный</PresentationFormat>
  <Paragraphs>73</Paragraphs>
  <Slides>19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CS ChemDraw Drawing</vt:lpstr>
      <vt:lpstr>Использование гипофосфита в органическом синтезе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Co-cat activity in cyclic carbonate synthesis</dc:title>
  <dc:creator>laba</dc:creator>
  <cp:lastModifiedBy>olesya zvereva</cp:lastModifiedBy>
  <cp:revision>232</cp:revision>
  <dcterms:created xsi:type="dcterms:W3CDTF">2024-11-14T11:26:04Z</dcterms:created>
  <dcterms:modified xsi:type="dcterms:W3CDTF">2025-03-13T19:21:52Z</dcterms:modified>
</cp:coreProperties>
</file>